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5"/>
    <p:sldMasterId id="2147483707" r:id="rId6"/>
    <p:sldMasterId id="2147483712" r:id="rId7"/>
    <p:sldMasterId id="2147483714" r:id="rId8"/>
    <p:sldMasterId id="2147483756" r:id="rId9"/>
    <p:sldMasterId id="2147483769" r:id="rId10"/>
  </p:sldMasterIdLst>
  <p:notesMasterIdLst>
    <p:notesMasterId r:id="rId55"/>
  </p:notesMasterIdLst>
  <p:sldIdLst>
    <p:sldId id="404" r:id="rId11"/>
    <p:sldId id="399" r:id="rId12"/>
    <p:sldId id="400" r:id="rId13"/>
    <p:sldId id="401" r:id="rId14"/>
    <p:sldId id="402" r:id="rId15"/>
    <p:sldId id="403" r:id="rId16"/>
    <p:sldId id="303" r:id="rId17"/>
    <p:sldId id="304" r:id="rId18"/>
    <p:sldId id="425" r:id="rId19"/>
    <p:sldId id="426" r:id="rId20"/>
    <p:sldId id="427" r:id="rId21"/>
    <p:sldId id="428" r:id="rId22"/>
    <p:sldId id="429" r:id="rId23"/>
    <p:sldId id="421" r:id="rId24"/>
    <p:sldId id="422" r:id="rId25"/>
    <p:sldId id="423" r:id="rId26"/>
    <p:sldId id="306" r:id="rId27"/>
    <p:sldId id="307" r:id="rId28"/>
    <p:sldId id="446" r:id="rId29"/>
    <p:sldId id="447" r:id="rId30"/>
    <p:sldId id="448" r:id="rId31"/>
    <p:sldId id="449" r:id="rId32"/>
    <p:sldId id="450" r:id="rId33"/>
    <p:sldId id="452" r:id="rId34"/>
    <p:sldId id="453" r:id="rId35"/>
    <p:sldId id="454" r:id="rId36"/>
    <p:sldId id="455" r:id="rId37"/>
    <p:sldId id="456" r:id="rId38"/>
    <p:sldId id="457" r:id="rId39"/>
    <p:sldId id="445" r:id="rId40"/>
    <p:sldId id="444" r:id="rId41"/>
    <p:sldId id="443" r:id="rId42"/>
    <p:sldId id="442" r:id="rId43"/>
    <p:sldId id="405" r:id="rId44"/>
    <p:sldId id="395" r:id="rId45"/>
    <p:sldId id="396" r:id="rId46"/>
    <p:sldId id="397" r:id="rId47"/>
    <p:sldId id="311" r:id="rId48"/>
    <p:sldId id="316" r:id="rId49"/>
    <p:sldId id="317" r:id="rId50"/>
    <p:sldId id="319" r:id="rId51"/>
    <p:sldId id="321" r:id="rId52"/>
    <p:sldId id="322" r:id="rId53"/>
    <p:sldId id="323" r:id="rId54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MC Section" id="{E29DCA40-D224-445E-97F9-DB38C7D5F64E}">
          <p14:sldIdLst>
            <p14:sldId id="404"/>
            <p14:sldId id="399"/>
            <p14:sldId id="400"/>
            <p14:sldId id="401"/>
            <p14:sldId id="402"/>
            <p14:sldId id="403"/>
            <p14:sldId id="303"/>
            <p14:sldId id="304"/>
            <p14:sldId id="425"/>
            <p14:sldId id="426"/>
            <p14:sldId id="427"/>
            <p14:sldId id="428"/>
            <p14:sldId id="429"/>
            <p14:sldId id="421"/>
            <p14:sldId id="422"/>
            <p14:sldId id="423"/>
            <p14:sldId id="306"/>
            <p14:sldId id="307"/>
            <p14:sldId id="446"/>
            <p14:sldId id="447"/>
            <p14:sldId id="448"/>
            <p14:sldId id="449"/>
            <p14:sldId id="450"/>
            <p14:sldId id="452"/>
            <p14:sldId id="453"/>
            <p14:sldId id="454"/>
            <p14:sldId id="455"/>
            <p14:sldId id="456"/>
            <p14:sldId id="457"/>
            <p14:sldId id="445"/>
            <p14:sldId id="444"/>
            <p14:sldId id="443"/>
            <p14:sldId id="442"/>
            <p14:sldId id="405"/>
            <p14:sldId id="395"/>
            <p14:sldId id="396"/>
            <p14:sldId id="397"/>
            <p14:sldId id="311"/>
            <p14:sldId id="316"/>
            <p14:sldId id="317"/>
            <p14:sldId id="319"/>
            <p14:sldId id="321"/>
            <p14:sldId id="322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7F7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6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84" tIns="46242" rIns="92484" bIns="4624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84" tIns="46242" rIns="92484" bIns="46242" rtlCol="0"/>
          <a:lstStyle>
            <a:lvl1pPr algn="r">
              <a:defRPr sz="1200"/>
            </a:lvl1pPr>
          </a:lstStyle>
          <a:p>
            <a:fld id="{C1E4B8CC-50C6-460D-A937-1D42699A48E1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4" tIns="46242" rIns="92484" bIns="4624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4"/>
          </a:xfrm>
          <a:prstGeom prst="rect">
            <a:avLst/>
          </a:prstGeom>
        </p:spPr>
        <p:txBody>
          <a:bodyPr vert="horz" lIns="92484" tIns="46242" rIns="92484" bIns="4624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84" tIns="46242" rIns="92484" bIns="4624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84" tIns="46242" rIns="92484" bIns="46242" rtlCol="0" anchor="b"/>
          <a:lstStyle>
            <a:lvl1pPr algn="r">
              <a:defRPr sz="1200"/>
            </a:lvl1pPr>
          </a:lstStyle>
          <a:p>
            <a:fld id="{13AFE1A4-0A45-453D-A823-FBDE329F22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485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9115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963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364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011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9554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78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496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962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0593">
              <a:defRPr/>
            </a:pPr>
            <a:fld id="{3CABDA9E-C71F-430C-B1CF-C32832A81D02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defTabSz="900593">
                <a:defRPr/>
              </a:pPr>
              <a:t>39</a:t>
            </a:fld>
            <a:endParaRPr lang="en-US" altLang="en-US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3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rgbClr val="7F7F73">
                <a:lumMod val="5000"/>
                <a:lumOff val="95000"/>
              </a:srgbClr>
            </a:gs>
            <a:gs pos="74000">
              <a:srgbClr val="7F7F73"/>
            </a:gs>
            <a:gs pos="83000">
              <a:srgbClr val="7F7F73"/>
            </a:gs>
            <a:gs pos="100000">
              <a:srgbClr val="7F7F73">
                <a:lumMod val="50000"/>
                <a:lumOff val="50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t="287" r="12617"/>
          <a:stretch/>
        </p:blipFill>
        <p:spPr>
          <a:xfrm>
            <a:off x="0" y="0"/>
            <a:ext cx="9144000" cy="6833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122" y="5524500"/>
            <a:ext cx="1247775" cy="1333500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29804" y="3654026"/>
            <a:ext cx="7155611" cy="332399"/>
          </a:xfr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 bwMode="ltGray">
          <a:xfrm>
            <a:off x="229804" y="3157734"/>
            <a:ext cx="7155611" cy="484748"/>
          </a:xfrm>
        </p:spPr>
        <p:txBody>
          <a:bodyPr lIns="0" tIns="0" rIns="0" bIns="0" anchor="b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00" b="1" kern="1200" dirty="0">
                <a:solidFill>
                  <a:schemeClr val="bg1"/>
                </a:solidFill>
                <a:effectLst>
                  <a:outerShdw blurRad="63500" dist="50800" dir="3600000" algn="t" rotWithShape="0">
                    <a:prstClr val="black">
                      <a:alpha val="9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 bwMode="black">
          <a:xfrm>
            <a:off x="0" y="6700838"/>
            <a:ext cx="1828800" cy="160337"/>
          </a:xfrm>
          <a:prstGeom prst="rect">
            <a:avLst/>
          </a:prstGeom>
          <a:noFill/>
        </p:spPr>
        <p:txBody>
          <a:bodyPr wrap="none" lIns="45720" tIns="18288" rIns="0" bIns="1828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kern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UNCLASSIFIED</a:t>
            </a:r>
            <a:endParaRPr lang="en-US" sz="700" b="1" kern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 bwMode="white">
          <a:xfrm>
            <a:off x="3657600" y="0"/>
            <a:ext cx="1828800" cy="160338"/>
          </a:xfrm>
          <a:prstGeom prst="rect">
            <a:avLst/>
          </a:prstGeom>
          <a:noFill/>
        </p:spPr>
        <p:txBody>
          <a:bodyPr wrap="none" lIns="0" tIns="9144" rIns="0" bIns="18288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kern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UNCLASSIFIED</a:t>
            </a:r>
            <a:endParaRPr lang="en-US" sz="800" b="1" kern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510982" y="-1"/>
            <a:ext cx="1570733" cy="1868351"/>
            <a:chOff x="125730" y="0"/>
            <a:chExt cx="526946" cy="626790"/>
          </a:xfrm>
        </p:grpSpPr>
        <p:sp>
          <p:nvSpPr>
            <p:cNvPr id="18" name="Round Same Side Corner Rectangle 17"/>
            <p:cNvSpPr/>
            <p:nvPr userDrawn="1"/>
          </p:nvSpPr>
          <p:spPr>
            <a:xfrm>
              <a:off x="125730" y="0"/>
              <a:ext cx="526946" cy="626790"/>
            </a:xfrm>
            <a:prstGeom prst="round2SameRect">
              <a:avLst>
                <a:gd name="adj1" fmla="val 0"/>
                <a:gd name="adj2" fmla="val 7443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68000">
                  <a:schemeClr val="tx1">
                    <a:lumMod val="95000"/>
                    <a:lumOff val="5000"/>
                  </a:schemeClr>
                </a:gs>
                <a:gs pos="34000">
                  <a:schemeClr val="tx1">
                    <a:lumMod val="85000"/>
                    <a:lumOff val="15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U.S. ARMY for dark bkgrnds"/>
            <p:cNvGrpSpPr>
              <a:grpSpLocks noChangeAspect="1"/>
            </p:cNvGrpSpPr>
            <p:nvPr userDrawn="1"/>
          </p:nvGrpSpPr>
          <p:grpSpPr bwMode="auto">
            <a:xfrm>
              <a:off x="208305" y="59287"/>
              <a:ext cx="361795" cy="457200"/>
              <a:chOff x="2205" y="1186"/>
              <a:chExt cx="1425" cy="1802"/>
            </a:xfrm>
          </p:grpSpPr>
          <p:sp>
            <p:nvSpPr>
              <p:cNvPr id="20" name="Freeform 19"/>
              <p:cNvSpPr>
                <a:spLocks noEditPoints="1"/>
              </p:cNvSpPr>
              <p:nvPr/>
            </p:nvSpPr>
            <p:spPr bwMode="invGray">
              <a:xfrm>
                <a:off x="3562" y="2500"/>
                <a:ext cx="68" cy="66"/>
              </a:xfrm>
              <a:custGeom>
                <a:avLst/>
                <a:gdLst>
                  <a:gd name="T0" fmla="*/ 0 w 125"/>
                  <a:gd name="T1" fmla="*/ 18 h 122"/>
                  <a:gd name="T2" fmla="*/ 18 w 125"/>
                  <a:gd name="T3" fmla="*/ 0 h 122"/>
                  <a:gd name="T4" fmla="*/ 37 w 125"/>
                  <a:gd name="T5" fmla="*/ 18 h 122"/>
                  <a:gd name="T6" fmla="*/ 18 w 125"/>
                  <a:gd name="T7" fmla="*/ 36 h 122"/>
                  <a:gd name="T8" fmla="*/ 0 w 125"/>
                  <a:gd name="T9" fmla="*/ 18 h 122"/>
                  <a:gd name="T10" fmla="*/ 18 w 125"/>
                  <a:gd name="T11" fmla="*/ 4 h 122"/>
                  <a:gd name="T12" fmla="*/ 5 w 125"/>
                  <a:gd name="T13" fmla="*/ 18 h 122"/>
                  <a:gd name="T14" fmla="*/ 18 w 125"/>
                  <a:gd name="T15" fmla="*/ 32 h 122"/>
                  <a:gd name="T16" fmla="*/ 32 w 125"/>
                  <a:gd name="T17" fmla="*/ 18 h 122"/>
                  <a:gd name="T18" fmla="*/ 18 w 125"/>
                  <a:gd name="T19" fmla="*/ 4 h 122"/>
                  <a:gd name="T20" fmla="*/ 15 w 125"/>
                  <a:gd name="T21" fmla="*/ 28 h 122"/>
                  <a:gd name="T22" fmla="*/ 11 w 125"/>
                  <a:gd name="T23" fmla="*/ 28 h 122"/>
                  <a:gd name="T24" fmla="*/ 11 w 125"/>
                  <a:gd name="T25" fmla="*/ 8 h 122"/>
                  <a:gd name="T26" fmla="*/ 19 w 125"/>
                  <a:gd name="T27" fmla="*/ 8 h 122"/>
                  <a:gd name="T28" fmla="*/ 27 w 125"/>
                  <a:gd name="T29" fmla="*/ 14 h 122"/>
                  <a:gd name="T30" fmla="*/ 22 w 125"/>
                  <a:gd name="T31" fmla="*/ 19 h 122"/>
                  <a:gd name="T32" fmla="*/ 22 w 125"/>
                  <a:gd name="T33" fmla="*/ 19 h 122"/>
                  <a:gd name="T34" fmla="*/ 27 w 125"/>
                  <a:gd name="T35" fmla="*/ 28 h 122"/>
                  <a:gd name="T36" fmla="*/ 22 w 125"/>
                  <a:gd name="T37" fmla="*/ 28 h 122"/>
                  <a:gd name="T38" fmla="*/ 18 w 125"/>
                  <a:gd name="T39" fmla="*/ 19 h 122"/>
                  <a:gd name="T40" fmla="*/ 15 w 125"/>
                  <a:gd name="T41" fmla="*/ 19 h 122"/>
                  <a:gd name="T42" fmla="*/ 15 w 125"/>
                  <a:gd name="T43" fmla="*/ 28 h 122"/>
                  <a:gd name="T44" fmla="*/ 15 w 125"/>
                  <a:gd name="T45" fmla="*/ 16 h 122"/>
                  <a:gd name="T46" fmla="*/ 18 w 125"/>
                  <a:gd name="T47" fmla="*/ 16 h 122"/>
                  <a:gd name="T48" fmla="*/ 23 w 125"/>
                  <a:gd name="T49" fmla="*/ 14 h 122"/>
                  <a:gd name="T50" fmla="*/ 18 w 125"/>
                  <a:gd name="T51" fmla="*/ 11 h 122"/>
                  <a:gd name="T52" fmla="*/ 15 w 125"/>
                  <a:gd name="T53" fmla="*/ 11 h 122"/>
                  <a:gd name="T54" fmla="*/ 15 w 125"/>
                  <a:gd name="T55" fmla="*/ 16 h 12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122">
                    <a:moveTo>
                      <a:pt x="0" y="61"/>
                    </a:moveTo>
                    <a:cubicBezTo>
                      <a:pt x="0" y="24"/>
                      <a:pt x="29" y="0"/>
                      <a:pt x="62" y="0"/>
                    </a:cubicBezTo>
                    <a:cubicBezTo>
                      <a:pt x="95" y="0"/>
                      <a:pt x="125" y="24"/>
                      <a:pt x="125" y="61"/>
                    </a:cubicBezTo>
                    <a:cubicBezTo>
                      <a:pt x="125" y="98"/>
                      <a:pt x="96" y="122"/>
                      <a:pt x="62" y="122"/>
                    </a:cubicBezTo>
                    <a:cubicBezTo>
                      <a:pt x="29" y="122"/>
                      <a:pt x="0" y="98"/>
                      <a:pt x="0" y="61"/>
                    </a:cubicBezTo>
                    <a:close/>
                    <a:moveTo>
                      <a:pt x="62" y="13"/>
                    </a:moveTo>
                    <a:cubicBezTo>
                      <a:pt x="36" y="13"/>
                      <a:pt x="16" y="33"/>
                      <a:pt x="16" y="61"/>
                    </a:cubicBezTo>
                    <a:cubicBezTo>
                      <a:pt x="16" y="89"/>
                      <a:pt x="36" y="109"/>
                      <a:pt x="62" y="109"/>
                    </a:cubicBezTo>
                    <a:cubicBezTo>
                      <a:pt x="89" y="109"/>
                      <a:pt x="109" y="89"/>
                      <a:pt x="109" y="61"/>
                    </a:cubicBezTo>
                    <a:cubicBezTo>
                      <a:pt x="109" y="33"/>
                      <a:pt x="88" y="13"/>
                      <a:pt x="62" y="13"/>
                    </a:cubicBezTo>
                    <a:close/>
                    <a:moveTo>
                      <a:pt x="52" y="95"/>
                    </a:moveTo>
                    <a:cubicBezTo>
                      <a:pt x="38" y="95"/>
                      <a:pt x="38" y="95"/>
                      <a:pt x="38" y="95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81" y="27"/>
                      <a:pt x="90" y="32"/>
                      <a:pt x="90" y="47"/>
                    </a:cubicBezTo>
                    <a:cubicBezTo>
                      <a:pt x="91" y="56"/>
                      <a:pt x="84" y="64"/>
                      <a:pt x="75" y="65"/>
                    </a:cubicBezTo>
                    <a:cubicBezTo>
                      <a:pt x="75" y="65"/>
                      <a:pt x="74" y="65"/>
                      <a:pt x="74" y="65"/>
                    </a:cubicBezTo>
                    <a:cubicBezTo>
                      <a:pt x="90" y="95"/>
                      <a:pt x="90" y="95"/>
                      <a:pt x="90" y="95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52" y="66"/>
                      <a:pt x="52" y="66"/>
                      <a:pt x="52" y="66"/>
                    </a:cubicBezTo>
                    <a:lnTo>
                      <a:pt x="52" y="95"/>
                    </a:lnTo>
                    <a:close/>
                    <a:moveTo>
                      <a:pt x="52" y="55"/>
                    </a:moveTo>
                    <a:cubicBezTo>
                      <a:pt x="63" y="55"/>
                      <a:pt x="63" y="55"/>
                      <a:pt x="63" y="55"/>
                    </a:cubicBezTo>
                    <a:cubicBezTo>
                      <a:pt x="73" y="55"/>
                      <a:pt x="77" y="52"/>
                      <a:pt x="77" y="46"/>
                    </a:cubicBezTo>
                    <a:cubicBezTo>
                      <a:pt x="77" y="39"/>
                      <a:pt x="72" y="37"/>
                      <a:pt x="63" y="37"/>
                    </a:cubicBezTo>
                    <a:cubicBezTo>
                      <a:pt x="52" y="37"/>
                      <a:pt x="52" y="37"/>
                      <a:pt x="52" y="37"/>
                    </a:cubicBezTo>
                    <a:lnTo>
                      <a:pt x="52" y="5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21" name="Freeform 20"/>
              <p:cNvSpPr>
                <a:spLocks/>
              </p:cNvSpPr>
              <p:nvPr/>
            </p:nvSpPr>
            <p:spPr bwMode="invGray">
              <a:xfrm>
                <a:off x="2205" y="2508"/>
                <a:ext cx="1354" cy="480"/>
              </a:xfrm>
              <a:custGeom>
                <a:avLst/>
                <a:gdLst>
                  <a:gd name="T0" fmla="*/ 61 w 2500"/>
                  <a:gd name="T1" fmla="*/ 0 h 887"/>
                  <a:gd name="T2" fmla="*/ 0 w 2500"/>
                  <a:gd name="T3" fmla="*/ 60 h 887"/>
                  <a:gd name="T4" fmla="*/ 0 w 2500"/>
                  <a:gd name="T5" fmla="*/ 200 h 887"/>
                  <a:gd name="T6" fmla="*/ 61 w 2500"/>
                  <a:gd name="T7" fmla="*/ 260 h 887"/>
                  <a:gd name="T8" fmla="*/ 673 w 2500"/>
                  <a:gd name="T9" fmla="*/ 260 h 887"/>
                  <a:gd name="T10" fmla="*/ 733 w 2500"/>
                  <a:gd name="T11" fmla="*/ 200 h 887"/>
                  <a:gd name="T12" fmla="*/ 733 w 2500"/>
                  <a:gd name="T13" fmla="*/ 60 h 887"/>
                  <a:gd name="T14" fmla="*/ 673 w 2500"/>
                  <a:gd name="T15" fmla="*/ 0 h 887"/>
                  <a:gd name="T16" fmla="*/ 61 w 2500"/>
                  <a:gd name="T17" fmla="*/ 0 h 8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887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681"/>
                      <a:pt x="0" y="681"/>
                      <a:pt x="0" y="681"/>
                    </a:cubicBezTo>
                    <a:cubicBezTo>
                      <a:pt x="0" y="795"/>
                      <a:pt x="92" y="887"/>
                      <a:pt x="206" y="887"/>
                    </a:cubicBezTo>
                    <a:cubicBezTo>
                      <a:pt x="2294" y="887"/>
                      <a:pt x="2294" y="887"/>
                      <a:pt x="2294" y="887"/>
                    </a:cubicBezTo>
                    <a:cubicBezTo>
                      <a:pt x="2408" y="887"/>
                      <a:pt x="2500" y="795"/>
                      <a:pt x="2500" y="681"/>
                    </a:cubicBezTo>
                    <a:cubicBezTo>
                      <a:pt x="2500" y="206"/>
                      <a:pt x="2500" y="206"/>
                      <a:pt x="2500" y="206"/>
                    </a:cubicBezTo>
                    <a:cubicBezTo>
                      <a:pt x="2500" y="92"/>
                      <a:pt x="2408" y="0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invGray">
              <a:xfrm>
                <a:off x="2241" y="2543"/>
                <a:ext cx="1283" cy="409"/>
              </a:xfrm>
              <a:custGeom>
                <a:avLst/>
                <a:gdLst>
                  <a:gd name="T0" fmla="*/ 654 w 2369"/>
                  <a:gd name="T1" fmla="*/ 0 h 755"/>
                  <a:gd name="T2" fmla="*/ 41 w 2369"/>
                  <a:gd name="T3" fmla="*/ 0 h 755"/>
                  <a:gd name="T4" fmla="*/ 0 w 2369"/>
                  <a:gd name="T5" fmla="*/ 41 h 755"/>
                  <a:gd name="T6" fmla="*/ 0 w 2369"/>
                  <a:gd name="T7" fmla="*/ 180 h 755"/>
                  <a:gd name="T8" fmla="*/ 41 w 2369"/>
                  <a:gd name="T9" fmla="*/ 222 h 755"/>
                  <a:gd name="T10" fmla="*/ 654 w 2369"/>
                  <a:gd name="T11" fmla="*/ 222 h 755"/>
                  <a:gd name="T12" fmla="*/ 695 w 2369"/>
                  <a:gd name="T13" fmla="*/ 180 h 755"/>
                  <a:gd name="T14" fmla="*/ 695 w 2369"/>
                  <a:gd name="T15" fmla="*/ 41 h 755"/>
                  <a:gd name="T16" fmla="*/ 654 w 2369"/>
                  <a:gd name="T17" fmla="*/ 0 h 755"/>
                  <a:gd name="T18" fmla="*/ 675 w 2369"/>
                  <a:gd name="T19" fmla="*/ 180 h 755"/>
                  <a:gd name="T20" fmla="*/ 654 w 2369"/>
                  <a:gd name="T21" fmla="*/ 202 h 755"/>
                  <a:gd name="T22" fmla="*/ 41 w 2369"/>
                  <a:gd name="T23" fmla="*/ 202 h 755"/>
                  <a:gd name="T24" fmla="*/ 19 w 2369"/>
                  <a:gd name="T25" fmla="*/ 180 h 755"/>
                  <a:gd name="T26" fmla="*/ 19 w 2369"/>
                  <a:gd name="T27" fmla="*/ 41 h 755"/>
                  <a:gd name="T28" fmla="*/ 41 w 2369"/>
                  <a:gd name="T29" fmla="*/ 19 h 755"/>
                  <a:gd name="T30" fmla="*/ 654 w 2369"/>
                  <a:gd name="T31" fmla="*/ 19 h 755"/>
                  <a:gd name="T32" fmla="*/ 675 w 2369"/>
                  <a:gd name="T33" fmla="*/ 41 h 755"/>
                  <a:gd name="T34" fmla="*/ 675 w 2369"/>
                  <a:gd name="T35" fmla="*/ 180 h 7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75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0"/>
                    </a:cubicBezTo>
                    <a:cubicBezTo>
                      <a:pt x="0" y="615"/>
                      <a:pt x="0" y="615"/>
                      <a:pt x="0" y="615"/>
                    </a:cubicBezTo>
                    <a:cubicBezTo>
                      <a:pt x="0" y="692"/>
                      <a:pt x="63" y="755"/>
                      <a:pt x="140" y="755"/>
                    </a:cubicBezTo>
                    <a:cubicBezTo>
                      <a:pt x="2228" y="755"/>
                      <a:pt x="2228" y="755"/>
                      <a:pt x="2228" y="755"/>
                    </a:cubicBezTo>
                    <a:cubicBezTo>
                      <a:pt x="2306" y="755"/>
                      <a:pt x="2369" y="692"/>
                      <a:pt x="2369" y="615"/>
                    </a:cubicBezTo>
                    <a:cubicBezTo>
                      <a:pt x="2369" y="140"/>
                      <a:pt x="2369" y="140"/>
                      <a:pt x="2369" y="140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615"/>
                    </a:moveTo>
                    <a:cubicBezTo>
                      <a:pt x="2303" y="656"/>
                      <a:pt x="2269" y="689"/>
                      <a:pt x="2228" y="689"/>
                    </a:cubicBezTo>
                    <a:cubicBezTo>
                      <a:pt x="140" y="689"/>
                      <a:pt x="140" y="689"/>
                      <a:pt x="140" y="689"/>
                    </a:cubicBezTo>
                    <a:cubicBezTo>
                      <a:pt x="99" y="689"/>
                      <a:pt x="66" y="656"/>
                      <a:pt x="66" y="615"/>
                    </a:cubicBezTo>
                    <a:cubicBezTo>
                      <a:pt x="66" y="140"/>
                      <a:pt x="66" y="140"/>
                      <a:pt x="66" y="140"/>
                    </a:cubicBezTo>
                    <a:cubicBezTo>
                      <a:pt x="66" y="99"/>
                      <a:pt x="99" y="66"/>
                      <a:pt x="140" y="65"/>
                    </a:cubicBezTo>
                    <a:cubicBezTo>
                      <a:pt x="2228" y="65"/>
                      <a:pt x="2228" y="65"/>
                      <a:pt x="2228" y="65"/>
                    </a:cubicBezTo>
                    <a:cubicBezTo>
                      <a:pt x="2269" y="66"/>
                      <a:pt x="2303" y="99"/>
                      <a:pt x="2303" y="140"/>
                    </a:cubicBezTo>
                    <a:lnTo>
                      <a:pt x="2303" y="61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23" name="Freeform 22"/>
              <p:cNvSpPr>
                <a:spLocks/>
              </p:cNvSpPr>
              <p:nvPr/>
            </p:nvSpPr>
            <p:spPr bwMode="invGray">
              <a:xfrm>
                <a:off x="2205" y="1186"/>
                <a:ext cx="1354" cy="1287"/>
              </a:xfrm>
              <a:custGeom>
                <a:avLst/>
                <a:gdLst>
                  <a:gd name="T0" fmla="*/ 61 w 2500"/>
                  <a:gd name="T1" fmla="*/ 0 h 2376"/>
                  <a:gd name="T2" fmla="*/ 0 w 2500"/>
                  <a:gd name="T3" fmla="*/ 61 h 2376"/>
                  <a:gd name="T4" fmla="*/ 0 w 2500"/>
                  <a:gd name="T5" fmla="*/ 636 h 2376"/>
                  <a:gd name="T6" fmla="*/ 61 w 2500"/>
                  <a:gd name="T7" fmla="*/ 697 h 2376"/>
                  <a:gd name="T8" fmla="*/ 673 w 2500"/>
                  <a:gd name="T9" fmla="*/ 697 h 2376"/>
                  <a:gd name="T10" fmla="*/ 733 w 2500"/>
                  <a:gd name="T11" fmla="*/ 636 h 2376"/>
                  <a:gd name="T12" fmla="*/ 733 w 2500"/>
                  <a:gd name="T13" fmla="*/ 61 h 2376"/>
                  <a:gd name="T14" fmla="*/ 673 w 2500"/>
                  <a:gd name="T15" fmla="*/ 0 h 2376"/>
                  <a:gd name="T16" fmla="*/ 61 w 2500"/>
                  <a:gd name="T17" fmla="*/ 0 h 23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2376">
                    <a:moveTo>
                      <a:pt x="206" y="0"/>
                    </a:moveTo>
                    <a:cubicBezTo>
                      <a:pt x="92" y="1"/>
                      <a:pt x="0" y="93"/>
                      <a:pt x="0" y="207"/>
                    </a:cubicBezTo>
                    <a:cubicBezTo>
                      <a:pt x="0" y="2170"/>
                      <a:pt x="0" y="2170"/>
                      <a:pt x="0" y="2170"/>
                    </a:cubicBezTo>
                    <a:cubicBezTo>
                      <a:pt x="0" y="2284"/>
                      <a:pt x="92" y="2376"/>
                      <a:pt x="206" y="2376"/>
                    </a:cubicBezTo>
                    <a:cubicBezTo>
                      <a:pt x="2294" y="2376"/>
                      <a:pt x="2294" y="2376"/>
                      <a:pt x="2294" y="2376"/>
                    </a:cubicBezTo>
                    <a:cubicBezTo>
                      <a:pt x="2408" y="2376"/>
                      <a:pt x="2500" y="2284"/>
                      <a:pt x="2500" y="2170"/>
                    </a:cubicBezTo>
                    <a:cubicBezTo>
                      <a:pt x="2500" y="207"/>
                      <a:pt x="2500" y="207"/>
                      <a:pt x="2500" y="207"/>
                    </a:cubicBezTo>
                    <a:cubicBezTo>
                      <a:pt x="2500" y="93"/>
                      <a:pt x="2408" y="1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24" name="Freeform 23"/>
              <p:cNvSpPr>
                <a:spLocks noEditPoints="1"/>
              </p:cNvSpPr>
              <p:nvPr/>
            </p:nvSpPr>
            <p:spPr bwMode="invGray">
              <a:xfrm>
                <a:off x="2241" y="1222"/>
                <a:ext cx="1283" cy="1216"/>
              </a:xfrm>
              <a:custGeom>
                <a:avLst/>
                <a:gdLst>
                  <a:gd name="T0" fmla="*/ 654 w 2369"/>
                  <a:gd name="T1" fmla="*/ 0 h 2245"/>
                  <a:gd name="T2" fmla="*/ 41 w 2369"/>
                  <a:gd name="T3" fmla="*/ 0 h 2245"/>
                  <a:gd name="T4" fmla="*/ 0 w 2369"/>
                  <a:gd name="T5" fmla="*/ 41 h 2245"/>
                  <a:gd name="T6" fmla="*/ 0 w 2369"/>
                  <a:gd name="T7" fmla="*/ 617 h 2245"/>
                  <a:gd name="T8" fmla="*/ 41 w 2369"/>
                  <a:gd name="T9" fmla="*/ 659 h 2245"/>
                  <a:gd name="T10" fmla="*/ 654 w 2369"/>
                  <a:gd name="T11" fmla="*/ 659 h 2245"/>
                  <a:gd name="T12" fmla="*/ 695 w 2369"/>
                  <a:gd name="T13" fmla="*/ 617 h 2245"/>
                  <a:gd name="T14" fmla="*/ 695 w 2369"/>
                  <a:gd name="T15" fmla="*/ 41 h 2245"/>
                  <a:gd name="T16" fmla="*/ 654 w 2369"/>
                  <a:gd name="T17" fmla="*/ 0 h 2245"/>
                  <a:gd name="T18" fmla="*/ 675 w 2369"/>
                  <a:gd name="T19" fmla="*/ 617 h 2245"/>
                  <a:gd name="T20" fmla="*/ 654 w 2369"/>
                  <a:gd name="T21" fmla="*/ 639 h 2245"/>
                  <a:gd name="T22" fmla="*/ 41 w 2369"/>
                  <a:gd name="T23" fmla="*/ 639 h 2245"/>
                  <a:gd name="T24" fmla="*/ 19 w 2369"/>
                  <a:gd name="T25" fmla="*/ 617 h 2245"/>
                  <a:gd name="T26" fmla="*/ 19 w 2369"/>
                  <a:gd name="T27" fmla="*/ 41 h 2245"/>
                  <a:gd name="T28" fmla="*/ 41 w 2369"/>
                  <a:gd name="T29" fmla="*/ 19 h 2245"/>
                  <a:gd name="T30" fmla="*/ 654 w 2369"/>
                  <a:gd name="T31" fmla="*/ 19 h 2245"/>
                  <a:gd name="T32" fmla="*/ 675 w 2369"/>
                  <a:gd name="T33" fmla="*/ 41 h 2245"/>
                  <a:gd name="T34" fmla="*/ 675 w 2369"/>
                  <a:gd name="T35" fmla="*/ 617 h 224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224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1"/>
                    </a:cubicBezTo>
                    <a:cubicBezTo>
                      <a:pt x="0" y="2104"/>
                      <a:pt x="0" y="2104"/>
                      <a:pt x="0" y="2104"/>
                    </a:cubicBezTo>
                    <a:cubicBezTo>
                      <a:pt x="0" y="2182"/>
                      <a:pt x="63" y="2245"/>
                      <a:pt x="140" y="2245"/>
                    </a:cubicBezTo>
                    <a:cubicBezTo>
                      <a:pt x="2228" y="2245"/>
                      <a:pt x="2228" y="2245"/>
                      <a:pt x="2228" y="2245"/>
                    </a:cubicBezTo>
                    <a:cubicBezTo>
                      <a:pt x="2306" y="2245"/>
                      <a:pt x="2369" y="2182"/>
                      <a:pt x="2369" y="2104"/>
                    </a:cubicBezTo>
                    <a:cubicBezTo>
                      <a:pt x="2369" y="141"/>
                      <a:pt x="2369" y="141"/>
                      <a:pt x="2369" y="141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2104"/>
                    </a:moveTo>
                    <a:cubicBezTo>
                      <a:pt x="2303" y="2145"/>
                      <a:pt x="2269" y="2179"/>
                      <a:pt x="2228" y="2179"/>
                    </a:cubicBezTo>
                    <a:cubicBezTo>
                      <a:pt x="140" y="2179"/>
                      <a:pt x="140" y="2179"/>
                      <a:pt x="140" y="2179"/>
                    </a:cubicBezTo>
                    <a:cubicBezTo>
                      <a:pt x="99" y="2179"/>
                      <a:pt x="66" y="2145"/>
                      <a:pt x="66" y="2104"/>
                    </a:cubicBezTo>
                    <a:cubicBezTo>
                      <a:pt x="66" y="141"/>
                      <a:pt x="66" y="141"/>
                      <a:pt x="66" y="141"/>
                    </a:cubicBezTo>
                    <a:cubicBezTo>
                      <a:pt x="66" y="100"/>
                      <a:pt x="99" y="66"/>
                      <a:pt x="140" y="66"/>
                    </a:cubicBezTo>
                    <a:cubicBezTo>
                      <a:pt x="2228" y="66"/>
                      <a:pt x="2228" y="66"/>
                      <a:pt x="2228" y="66"/>
                    </a:cubicBezTo>
                    <a:cubicBezTo>
                      <a:pt x="2269" y="66"/>
                      <a:pt x="2303" y="100"/>
                      <a:pt x="2303" y="141"/>
                    </a:cubicBezTo>
                    <a:lnTo>
                      <a:pt x="2303" y="2104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invGray">
              <a:xfrm>
                <a:off x="2359" y="2636"/>
                <a:ext cx="124" cy="223"/>
              </a:xfrm>
              <a:custGeom>
                <a:avLst/>
                <a:gdLst>
                  <a:gd name="T0" fmla="*/ 124 w 124"/>
                  <a:gd name="T1" fmla="*/ 191 h 223"/>
                  <a:gd name="T2" fmla="*/ 91 w 124"/>
                  <a:gd name="T3" fmla="*/ 223 h 223"/>
                  <a:gd name="T4" fmla="*/ 34 w 124"/>
                  <a:gd name="T5" fmla="*/ 223 h 223"/>
                  <a:gd name="T6" fmla="*/ 0 w 124"/>
                  <a:gd name="T7" fmla="*/ 191 h 223"/>
                  <a:gd name="T8" fmla="*/ 0 w 124"/>
                  <a:gd name="T9" fmla="*/ 0 h 223"/>
                  <a:gd name="T10" fmla="*/ 51 w 124"/>
                  <a:gd name="T11" fmla="*/ 0 h 223"/>
                  <a:gd name="T12" fmla="*/ 51 w 124"/>
                  <a:gd name="T13" fmla="*/ 181 h 223"/>
                  <a:gd name="T14" fmla="*/ 73 w 124"/>
                  <a:gd name="T15" fmla="*/ 181 h 223"/>
                  <a:gd name="T16" fmla="*/ 73 w 124"/>
                  <a:gd name="T17" fmla="*/ 0 h 223"/>
                  <a:gd name="T18" fmla="*/ 124 w 124"/>
                  <a:gd name="T19" fmla="*/ 0 h 223"/>
                  <a:gd name="T20" fmla="*/ 124 w 124"/>
                  <a:gd name="T21" fmla="*/ 191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4" h="223">
                    <a:moveTo>
                      <a:pt x="124" y="191"/>
                    </a:moveTo>
                    <a:lnTo>
                      <a:pt x="91" y="223"/>
                    </a:lnTo>
                    <a:lnTo>
                      <a:pt x="34" y="223"/>
                    </a:lnTo>
                    <a:lnTo>
                      <a:pt x="0" y="191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1" y="181"/>
                    </a:lnTo>
                    <a:lnTo>
                      <a:pt x="73" y="181"/>
                    </a:lnTo>
                    <a:lnTo>
                      <a:pt x="73" y="0"/>
                    </a:lnTo>
                    <a:lnTo>
                      <a:pt x="124" y="0"/>
                    </a:lnTo>
                    <a:lnTo>
                      <a:pt x="124" y="1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invGray">
              <a:xfrm>
                <a:off x="2503" y="2817"/>
                <a:ext cx="49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 smtClean="0"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invGray">
              <a:xfrm>
                <a:off x="2573" y="2636"/>
                <a:ext cx="123" cy="223"/>
              </a:xfrm>
              <a:custGeom>
                <a:avLst/>
                <a:gdLst>
                  <a:gd name="T0" fmla="*/ 87 w 123"/>
                  <a:gd name="T1" fmla="*/ 0 h 223"/>
                  <a:gd name="T2" fmla="*/ 123 w 123"/>
                  <a:gd name="T3" fmla="*/ 33 h 223"/>
                  <a:gd name="T4" fmla="*/ 123 w 123"/>
                  <a:gd name="T5" fmla="*/ 73 h 223"/>
                  <a:gd name="T6" fmla="*/ 72 w 123"/>
                  <a:gd name="T7" fmla="*/ 73 h 223"/>
                  <a:gd name="T8" fmla="*/ 72 w 123"/>
                  <a:gd name="T9" fmla="*/ 43 h 223"/>
                  <a:gd name="T10" fmla="*/ 51 w 123"/>
                  <a:gd name="T11" fmla="*/ 43 h 223"/>
                  <a:gd name="T12" fmla="*/ 51 w 123"/>
                  <a:gd name="T13" fmla="*/ 88 h 223"/>
                  <a:gd name="T14" fmla="*/ 88 w 123"/>
                  <a:gd name="T15" fmla="*/ 91 h 223"/>
                  <a:gd name="T16" fmla="*/ 123 w 123"/>
                  <a:gd name="T17" fmla="*/ 123 h 223"/>
                  <a:gd name="T18" fmla="*/ 123 w 123"/>
                  <a:gd name="T19" fmla="*/ 191 h 223"/>
                  <a:gd name="T20" fmla="*/ 90 w 123"/>
                  <a:gd name="T21" fmla="*/ 223 h 223"/>
                  <a:gd name="T22" fmla="*/ 33 w 123"/>
                  <a:gd name="T23" fmla="*/ 223 h 223"/>
                  <a:gd name="T24" fmla="*/ 0 w 123"/>
                  <a:gd name="T25" fmla="*/ 191 h 223"/>
                  <a:gd name="T26" fmla="*/ 0 w 123"/>
                  <a:gd name="T27" fmla="*/ 152 h 223"/>
                  <a:gd name="T28" fmla="*/ 51 w 123"/>
                  <a:gd name="T29" fmla="*/ 152 h 223"/>
                  <a:gd name="T30" fmla="*/ 51 w 123"/>
                  <a:gd name="T31" fmla="*/ 181 h 223"/>
                  <a:gd name="T32" fmla="*/ 72 w 123"/>
                  <a:gd name="T33" fmla="*/ 181 h 223"/>
                  <a:gd name="T34" fmla="*/ 72 w 123"/>
                  <a:gd name="T35" fmla="*/ 134 h 223"/>
                  <a:gd name="T36" fmla="*/ 36 w 123"/>
                  <a:gd name="T37" fmla="*/ 132 h 223"/>
                  <a:gd name="T38" fmla="*/ 0 w 123"/>
                  <a:gd name="T39" fmla="*/ 100 h 223"/>
                  <a:gd name="T40" fmla="*/ 0 w 123"/>
                  <a:gd name="T41" fmla="*/ 33 h 223"/>
                  <a:gd name="T42" fmla="*/ 34 w 123"/>
                  <a:gd name="T43" fmla="*/ 0 h 223"/>
                  <a:gd name="T44" fmla="*/ 87 w 123"/>
                  <a:gd name="T45" fmla="*/ 0 h 2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3" h="223">
                    <a:moveTo>
                      <a:pt x="87" y="0"/>
                    </a:moveTo>
                    <a:lnTo>
                      <a:pt x="123" y="33"/>
                    </a:lnTo>
                    <a:lnTo>
                      <a:pt x="123" y="73"/>
                    </a:lnTo>
                    <a:lnTo>
                      <a:pt x="72" y="73"/>
                    </a:lnTo>
                    <a:lnTo>
                      <a:pt x="72" y="43"/>
                    </a:lnTo>
                    <a:lnTo>
                      <a:pt x="51" y="43"/>
                    </a:lnTo>
                    <a:lnTo>
                      <a:pt x="51" y="88"/>
                    </a:lnTo>
                    <a:lnTo>
                      <a:pt x="88" y="91"/>
                    </a:lnTo>
                    <a:lnTo>
                      <a:pt x="123" y="123"/>
                    </a:lnTo>
                    <a:lnTo>
                      <a:pt x="123" y="191"/>
                    </a:lnTo>
                    <a:lnTo>
                      <a:pt x="90" y="223"/>
                    </a:lnTo>
                    <a:lnTo>
                      <a:pt x="33" y="223"/>
                    </a:lnTo>
                    <a:lnTo>
                      <a:pt x="0" y="191"/>
                    </a:lnTo>
                    <a:lnTo>
                      <a:pt x="0" y="152"/>
                    </a:lnTo>
                    <a:lnTo>
                      <a:pt x="51" y="152"/>
                    </a:lnTo>
                    <a:lnTo>
                      <a:pt x="51" y="181"/>
                    </a:lnTo>
                    <a:lnTo>
                      <a:pt x="72" y="181"/>
                    </a:lnTo>
                    <a:lnTo>
                      <a:pt x="72" y="134"/>
                    </a:lnTo>
                    <a:lnTo>
                      <a:pt x="36" y="132"/>
                    </a:lnTo>
                    <a:lnTo>
                      <a:pt x="0" y="100"/>
                    </a:lnTo>
                    <a:lnTo>
                      <a:pt x="0" y="33"/>
                    </a:lnTo>
                    <a:lnTo>
                      <a:pt x="34" y="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28" name="Rectangle 27"/>
              <p:cNvSpPr>
                <a:spLocks noChangeArrowheads="1"/>
              </p:cNvSpPr>
              <p:nvPr/>
            </p:nvSpPr>
            <p:spPr bwMode="invGray">
              <a:xfrm>
                <a:off x="2713" y="2817"/>
                <a:ext cx="54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 smtClean="0"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29" name="Freeform 28"/>
              <p:cNvSpPr>
                <a:spLocks noEditPoints="1"/>
              </p:cNvSpPr>
              <p:nvPr/>
            </p:nvSpPr>
            <p:spPr bwMode="invGray">
              <a:xfrm>
                <a:off x="2787" y="2636"/>
                <a:ext cx="138" cy="223"/>
              </a:xfrm>
              <a:custGeom>
                <a:avLst/>
                <a:gdLst>
                  <a:gd name="T0" fmla="*/ 80 w 138"/>
                  <a:gd name="T1" fmla="*/ 140 h 223"/>
                  <a:gd name="T2" fmla="*/ 58 w 138"/>
                  <a:gd name="T3" fmla="*/ 140 h 223"/>
                  <a:gd name="T4" fmla="*/ 66 w 138"/>
                  <a:gd name="T5" fmla="*/ 48 h 223"/>
                  <a:gd name="T6" fmla="*/ 71 w 138"/>
                  <a:gd name="T7" fmla="*/ 48 h 223"/>
                  <a:gd name="T8" fmla="*/ 80 w 138"/>
                  <a:gd name="T9" fmla="*/ 140 h 223"/>
                  <a:gd name="T10" fmla="*/ 105 w 138"/>
                  <a:gd name="T11" fmla="*/ 0 h 223"/>
                  <a:gd name="T12" fmla="*/ 31 w 138"/>
                  <a:gd name="T13" fmla="*/ 0 h 223"/>
                  <a:gd name="T14" fmla="*/ 0 w 138"/>
                  <a:gd name="T15" fmla="*/ 223 h 223"/>
                  <a:gd name="T16" fmla="*/ 49 w 138"/>
                  <a:gd name="T17" fmla="*/ 223 h 223"/>
                  <a:gd name="T18" fmla="*/ 54 w 138"/>
                  <a:gd name="T19" fmla="*/ 182 h 223"/>
                  <a:gd name="T20" fmla="*/ 84 w 138"/>
                  <a:gd name="T21" fmla="*/ 182 h 223"/>
                  <a:gd name="T22" fmla="*/ 88 w 138"/>
                  <a:gd name="T23" fmla="*/ 223 h 223"/>
                  <a:gd name="T24" fmla="*/ 138 w 138"/>
                  <a:gd name="T25" fmla="*/ 223 h 223"/>
                  <a:gd name="T26" fmla="*/ 105 w 138"/>
                  <a:gd name="T27" fmla="*/ 0 h 2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8" h="223">
                    <a:moveTo>
                      <a:pt x="80" y="140"/>
                    </a:moveTo>
                    <a:lnTo>
                      <a:pt x="58" y="140"/>
                    </a:lnTo>
                    <a:lnTo>
                      <a:pt x="66" y="48"/>
                    </a:lnTo>
                    <a:lnTo>
                      <a:pt x="71" y="48"/>
                    </a:lnTo>
                    <a:lnTo>
                      <a:pt x="80" y="140"/>
                    </a:lnTo>
                    <a:close/>
                    <a:moveTo>
                      <a:pt x="105" y="0"/>
                    </a:moveTo>
                    <a:lnTo>
                      <a:pt x="31" y="0"/>
                    </a:lnTo>
                    <a:lnTo>
                      <a:pt x="0" y="223"/>
                    </a:lnTo>
                    <a:lnTo>
                      <a:pt x="49" y="223"/>
                    </a:lnTo>
                    <a:lnTo>
                      <a:pt x="54" y="182"/>
                    </a:lnTo>
                    <a:lnTo>
                      <a:pt x="84" y="182"/>
                    </a:lnTo>
                    <a:lnTo>
                      <a:pt x="88" y="223"/>
                    </a:lnTo>
                    <a:lnTo>
                      <a:pt x="138" y="223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30" name="Freeform 29"/>
              <p:cNvSpPr>
                <a:spLocks noEditPoints="1"/>
              </p:cNvSpPr>
              <p:nvPr/>
            </p:nvSpPr>
            <p:spPr bwMode="invGray">
              <a:xfrm>
                <a:off x="2946" y="2636"/>
                <a:ext cx="122" cy="223"/>
              </a:xfrm>
              <a:custGeom>
                <a:avLst/>
                <a:gdLst>
                  <a:gd name="T0" fmla="*/ 72 w 122"/>
                  <a:gd name="T1" fmla="*/ 43 h 223"/>
                  <a:gd name="T2" fmla="*/ 72 w 122"/>
                  <a:gd name="T3" fmla="*/ 93 h 223"/>
                  <a:gd name="T4" fmla="*/ 51 w 122"/>
                  <a:gd name="T5" fmla="*/ 93 h 223"/>
                  <a:gd name="T6" fmla="*/ 51 w 122"/>
                  <a:gd name="T7" fmla="*/ 43 h 223"/>
                  <a:gd name="T8" fmla="*/ 72 w 122"/>
                  <a:gd name="T9" fmla="*/ 43 h 223"/>
                  <a:gd name="T10" fmla="*/ 122 w 122"/>
                  <a:gd name="T11" fmla="*/ 33 h 223"/>
                  <a:gd name="T12" fmla="*/ 87 w 122"/>
                  <a:gd name="T13" fmla="*/ 0 h 223"/>
                  <a:gd name="T14" fmla="*/ 0 w 122"/>
                  <a:gd name="T15" fmla="*/ 0 h 223"/>
                  <a:gd name="T16" fmla="*/ 0 w 122"/>
                  <a:gd name="T17" fmla="*/ 223 h 223"/>
                  <a:gd name="T18" fmla="*/ 51 w 122"/>
                  <a:gd name="T19" fmla="*/ 223 h 223"/>
                  <a:gd name="T20" fmla="*/ 51 w 122"/>
                  <a:gd name="T21" fmla="*/ 134 h 223"/>
                  <a:gd name="T22" fmla="*/ 72 w 122"/>
                  <a:gd name="T23" fmla="*/ 134 h 223"/>
                  <a:gd name="T24" fmla="*/ 72 w 122"/>
                  <a:gd name="T25" fmla="*/ 223 h 223"/>
                  <a:gd name="T26" fmla="*/ 122 w 122"/>
                  <a:gd name="T27" fmla="*/ 223 h 223"/>
                  <a:gd name="T28" fmla="*/ 122 w 122"/>
                  <a:gd name="T29" fmla="*/ 134 h 223"/>
                  <a:gd name="T30" fmla="*/ 96 w 122"/>
                  <a:gd name="T31" fmla="*/ 113 h 223"/>
                  <a:gd name="T32" fmla="*/ 122 w 122"/>
                  <a:gd name="T33" fmla="*/ 91 h 223"/>
                  <a:gd name="T34" fmla="*/ 122 w 122"/>
                  <a:gd name="T35" fmla="*/ 33 h 22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2" h="223">
                    <a:moveTo>
                      <a:pt x="72" y="43"/>
                    </a:moveTo>
                    <a:lnTo>
                      <a:pt x="72" y="93"/>
                    </a:lnTo>
                    <a:lnTo>
                      <a:pt x="51" y="93"/>
                    </a:lnTo>
                    <a:lnTo>
                      <a:pt x="51" y="43"/>
                    </a:lnTo>
                    <a:lnTo>
                      <a:pt x="72" y="43"/>
                    </a:lnTo>
                    <a:close/>
                    <a:moveTo>
                      <a:pt x="122" y="33"/>
                    </a:moveTo>
                    <a:lnTo>
                      <a:pt x="87" y="0"/>
                    </a:lnTo>
                    <a:lnTo>
                      <a:pt x="0" y="0"/>
                    </a:lnTo>
                    <a:lnTo>
                      <a:pt x="0" y="223"/>
                    </a:lnTo>
                    <a:lnTo>
                      <a:pt x="51" y="223"/>
                    </a:lnTo>
                    <a:lnTo>
                      <a:pt x="51" y="134"/>
                    </a:lnTo>
                    <a:lnTo>
                      <a:pt x="72" y="134"/>
                    </a:lnTo>
                    <a:lnTo>
                      <a:pt x="72" y="223"/>
                    </a:lnTo>
                    <a:lnTo>
                      <a:pt x="122" y="223"/>
                    </a:lnTo>
                    <a:lnTo>
                      <a:pt x="122" y="134"/>
                    </a:lnTo>
                    <a:lnTo>
                      <a:pt x="96" y="113"/>
                    </a:lnTo>
                    <a:lnTo>
                      <a:pt x="122" y="91"/>
                    </a:lnTo>
                    <a:lnTo>
                      <a:pt x="12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invGray">
              <a:xfrm>
                <a:off x="3094" y="2636"/>
                <a:ext cx="159" cy="223"/>
              </a:xfrm>
              <a:custGeom>
                <a:avLst/>
                <a:gdLst>
                  <a:gd name="T0" fmla="*/ 159 w 159"/>
                  <a:gd name="T1" fmla="*/ 223 h 223"/>
                  <a:gd name="T2" fmla="*/ 112 w 159"/>
                  <a:gd name="T3" fmla="*/ 223 h 223"/>
                  <a:gd name="T4" fmla="*/ 112 w 159"/>
                  <a:gd name="T5" fmla="*/ 82 h 223"/>
                  <a:gd name="T6" fmla="*/ 110 w 159"/>
                  <a:gd name="T7" fmla="*/ 82 h 223"/>
                  <a:gd name="T8" fmla="*/ 89 w 159"/>
                  <a:gd name="T9" fmla="*/ 223 h 223"/>
                  <a:gd name="T10" fmla="*/ 70 w 159"/>
                  <a:gd name="T11" fmla="*/ 223 h 223"/>
                  <a:gd name="T12" fmla="*/ 48 w 159"/>
                  <a:gd name="T13" fmla="*/ 82 h 223"/>
                  <a:gd name="T14" fmla="*/ 46 w 159"/>
                  <a:gd name="T15" fmla="*/ 82 h 223"/>
                  <a:gd name="T16" fmla="*/ 46 w 159"/>
                  <a:gd name="T17" fmla="*/ 223 h 223"/>
                  <a:gd name="T18" fmla="*/ 0 w 159"/>
                  <a:gd name="T19" fmla="*/ 223 h 223"/>
                  <a:gd name="T20" fmla="*/ 0 w 159"/>
                  <a:gd name="T21" fmla="*/ 0 h 223"/>
                  <a:gd name="T22" fmla="*/ 60 w 159"/>
                  <a:gd name="T23" fmla="*/ 0 h 223"/>
                  <a:gd name="T24" fmla="*/ 78 w 159"/>
                  <a:gd name="T25" fmla="*/ 108 h 223"/>
                  <a:gd name="T26" fmla="*/ 82 w 159"/>
                  <a:gd name="T27" fmla="*/ 108 h 223"/>
                  <a:gd name="T28" fmla="*/ 99 w 159"/>
                  <a:gd name="T29" fmla="*/ 0 h 223"/>
                  <a:gd name="T30" fmla="*/ 159 w 159"/>
                  <a:gd name="T31" fmla="*/ 0 h 223"/>
                  <a:gd name="T32" fmla="*/ 159 w 159"/>
                  <a:gd name="T33" fmla="*/ 223 h 2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9" h="223">
                    <a:moveTo>
                      <a:pt x="159" y="223"/>
                    </a:moveTo>
                    <a:lnTo>
                      <a:pt x="112" y="223"/>
                    </a:lnTo>
                    <a:lnTo>
                      <a:pt x="112" y="82"/>
                    </a:lnTo>
                    <a:lnTo>
                      <a:pt x="110" y="82"/>
                    </a:lnTo>
                    <a:lnTo>
                      <a:pt x="89" y="223"/>
                    </a:lnTo>
                    <a:lnTo>
                      <a:pt x="70" y="223"/>
                    </a:lnTo>
                    <a:lnTo>
                      <a:pt x="48" y="82"/>
                    </a:lnTo>
                    <a:lnTo>
                      <a:pt x="46" y="82"/>
                    </a:lnTo>
                    <a:lnTo>
                      <a:pt x="46" y="223"/>
                    </a:lnTo>
                    <a:lnTo>
                      <a:pt x="0" y="22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78" y="108"/>
                    </a:lnTo>
                    <a:lnTo>
                      <a:pt x="82" y="108"/>
                    </a:lnTo>
                    <a:lnTo>
                      <a:pt x="99" y="0"/>
                    </a:lnTo>
                    <a:lnTo>
                      <a:pt x="159" y="0"/>
                    </a:lnTo>
                    <a:lnTo>
                      <a:pt x="159" y="2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32" name="Freeform 31"/>
              <p:cNvSpPr>
                <a:spLocks/>
              </p:cNvSpPr>
              <p:nvPr/>
            </p:nvSpPr>
            <p:spPr bwMode="invGray">
              <a:xfrm>
                <a:off x="3274" y="2636"/>
                <a:ext cx="139" cy="223"/>
              </a:xfrm>
              <a:custGeom>
                <a:avLst/>
                <a:gdLst>
                  <a:gd name="T0" fmla="*/ 95 w 139"/>
                  <a:gd name="T1" fmla="*/ 130 h 223"/>
                  <a:gd name="T2" fmla="*/ 95 w 139"/>
                  <a:gd name="T3" fmla="*/ 223 h 223"/>
                  <a:gd name="T4" fmla="*/ 44 w 139"/>
                  <a:gd name="T5" fmla="*/ 223 h 223"/>
                  <a:gd name="T6" fmla="*/ 44 w 139"/>
                  <a:gd name="T7" fmla="*/ 130 h 223"/>
                  <a:gd name="T8" fmla="*/ 0 w 139"/>
                  <a:gd name="T9" fmla="*/ 0 h 223"/>
                  <a:gd name="T10" fmla="*/ 51 w 139"/>
                  <a:gd name="T11" fmla="*/ 0 h 223"/>
                  <a:gd name="T12" fmla="*/ 69 w 139"/>
                  <a:gd name="T13" fmla="*/ 81 h 223"/>
                  <a:gd name="T14" fmla="*/ 70 w 139"/>
                  <a:gd name="T15" fmla="*/ 81 h 223"/>
                  <a:gd name="T16" fmla="*/ 88 w 139"/>
                  <a:gd name="T17" fmla="*/ 0 h 223"/>
                  <a:gd name="T18" fmla="*/ 139 w 139"/>
                  <a:gd name="T19" fmla="*/ 0 h 223"/>
                  <a:gd name="T20" fmla="*/ 95 w 139"/>
                  <a:gd name="T21" fmla="*/ 130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9" h="223">
                    <a:moveTo>
                      <a:pt x="95" y="130"/>
                    </a:moveTo>
                    <a:lnTo>
                      <a:pt x="95" y="223"/>
                    </a:lnTo>
                    <a:lnTo>
                      <a:pt x="44" y="223"/>
                    </a:lnTo>
                    <a:lnTo>
                      <a:pt x="44" y="130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69" y="81"/>
                    </a:lnTo>
                    <a:lnTo>
                      <a:pt x="70" y="81"/>
                    </a:lnTo>
                    <a:lnTo>
                      <a:pt x="88" y="0"/>
                    </a:lnTo>
                    <a:lnTo>
                      <a:pt x="139" y="0"/>
                    </a:lnTo>
                    <a:lnTo>
                      <a:pt x="95" y="1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invGray">
              <a:xfrm>
                <a:off x="2371" y="1344"/>
                <a:ext cx="1022" cy="971"/>
              </a:xfrm>
              <a:custGeom>
                <a:avLst/>
                <a:gdLst>
                  <a:gd name="T0" fmla="*/ 827 w 1022"/>
                  <a:gd name="T1" fmla="*/ 971 h 971"/>
                  <a:gd name="T2" fmla="*/ 511 w 1022"/>
                  <a:gd name="T3" fmla="*/ 741 h 971"/>
                  <a:gd name="T4" fmla="*/ 196 w 1022"/>
                  <a:gd name="T5" fmla="*/ 971 h 971"/>
                  <a:gd name="T6" fmla="*/ 316 w 1022"/>
                  <a:gd name="T7" fmla="*/ 600 h 971"/>
                  <a:gd name="T8" fmla="*/ 0 w 1022"/>
                  <a:gd name="T9" fmla="*/ 371 h 971"/>
                  <a:gd name="T10" fmla="*/ 391 w 1022"/>
                  <a:gd name="T11" fmla="*/ 371 h 971"/>
                  <a:gd name="T12" fmla="*/ 511 w 1022"/>
                  <a:gd name="T13" fmla="*/ 0 h 971"/>
                  <a:gd name="T14" fmla="*/ 632 w 1022"/>
                  <a:gd name="T15" fmla="*/ 371 h 971"/>
                  <a:gd name="T16" fmla="*/ 1022 w 1022"/>
                  <a:gd name="T17" fmla="*/ 371 h 971"/>
                  <a:gd name="T18" fmla="*/ 706 w 1022"/>
                  <a:gd name="T19" fmla="*/ 600 h 971"/>
                  <a:gd name="T20" fmla="*/ 827 w 1022"/>
                  <a:gd name="T21" fmla="*/ 971 h 971"/>
                  <a:gd name="T22" fmla="*/ 827 w 1022"/>
                  <a:gd name="T23" fmla="*/ 971 h 9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22" h="971">
                    <a:moveTo>
                      <a:pt x="827" y="971"/>
                    </a:moveTo>
                    <a:lnTo>
                      <a:pt x="511" y="741"/>
                    </a:lnTo>
                    <a:lnTo>
                      <a:pt x="196" y="971"/>
                    </a:lnTo>
                    <a:lnTo>
                      <a:pt x="316" y="600"/>
                    </a:lnTo>
                    <a:lnTo>
                      <a:pt x="0" y="371"/>
                    </a:lnTo>
                    <a:lnTo>
                      <a:pt x="391" y="371"/>
                    </a:lnTo>
                    <a:lnTo>
                      <a:pt x="511" y="0"/>
                    </a:lnTo>
                    <a:lnTo>
                      <a:pt x="632" y="371"/>
                    </a:lnTo>
                    <a:lnTo>
                      <a:pt x="1022" y="371"/>
                    </a:lnTo>
                    <a:lnTo>
                      <a:pt x="706" y="600"/>
                    </a:lnTo>
                    <a:lnTo>
                      <a:pt x="827" y="971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invGray">
              <a:xfrm>
                <a:off x="2486" y="1463"/>
                <a:ext cx="793" cy="755"/>
              </a:xfrm>
              <a:custGeom>
                <a:avLst/>
                <a:gdLst>
                  <a:gd name="T0" fmla="*/ 641 w 793"/>
                  <a:gd name="T1" fmla="*/ 755 h 755"/>
                  <a:gd name="T2" fmla="*/ 396 w 793"/>
                  <a:gd name="T3" fmla="*/ 577 h 755"/>
                  <a:gd name="T4" fmla="*/ 151 w 793"/>
                  <a:gd name="T5" fmla="*/ 755 h 755"/>
                  <a:gd name="T6" fmla="*/ 245 w 793"/>
                  <a:gd name="T7" fmla="*/ 467 h 755"/>
                  <a:gd name="T8" fmla="*/ 0 w 793"/>
                  <a:gd name="T9" fmla="*/ 288 h 755"/>
                  <a:gd name="T10" fmla="*/ 303 w 793"/>
                  <a:gd name="T11" fmla="*/ 288 h 755"/>
                  <a:gd name="T12" fmla="*/ 396 w 793"/>
                  <a:gd name="T13" fmla="*/ 0 h 755"/>
                  <a:gd name="T14" fmla="*/ 490 w 793"/>
                  <a:gd name="T15" fmla="*/ 288 h 755"/>
                  <a:gd name="T16" fmla="*/ 793 w 793"/>
                  <a:gd name="T17" fmla="*/ 288 h 755"/>
                  <a:gd name="T18" fmla="*/ 548 w 793"/>
                  <a:gd name="T19" fmla="*/ 467 h 755"/>
                  <a:gd name="T20" fmla="*/ 641 w 793"/>
                  <a:gd name="T21" fmla="*/ 755 h 755"/>
                  <a:gd name="T22" fmla="*/ 641 w 793"/>
                  <a:gd name="T23" fmla="*/ 755 h 7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93" h="755">
                    <a:moveTo>
                      <a:pt x="641" y="755"/>
                    </a:moveTo>
                    <a:lnTo>
                      <a:pt x="396" y="577"/>
                    </a:lnTo>
                    <a:lnTo>
                      <a:pt x="151" y="755"/>
                    </a:lnTo>
                    <a:lnTo>
                      <a:pt x="245" y="467"/>
                    </a:lnTo>
                    <a:lnTo>
                      <a:pt x="0" y="288"/>
                    </a:lnTo>
                    <a:lnTo>
                      <a:pt x="303" y="288"/>
                    </a:lnTo>
                    <a:lnTo>
                      <a:pt x="396" y="0"/>
                    </a:lnTo>
                    <a:lnTo>
                      <a:pt x="490" y="288"/>
                    </a:lnTo>
                    <a:lnTo>
                      <a:pt x="793" y="288"/>
                    </a:lnTo>
                    <a:lnTo>
                      <a:pt x="548" y="467"/>
                    </a:lnTo>
                    <a:lnTo>
                      <a:pt x="641" y="755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invGray">
              <a:xfrm>
                <a:off x="2595" y="1579"/>
                <a:ext cx="574" cy="545"/>
              </a:xfrm>
              <a:custGeom>
                <a:avLst/>
                <a:gdLst>
                  <a:gd name="T0" fmla="*/ 287 w 574"/>
                  <a:gd name="T1" fmla="*/ 0 h 545"/>
                  <a:gd name="T2" fmla="*/ 355 w 574"/>
                  <a:gd name="T3" fmla="*/ 208 h 545"/>
                  <a:gd name="T4" fmla="*/ 574 w 574"/>
                  <a:gd name="T5" fmla="*/ 208 h 545"/>
                  <a:gd name="T6" fmla="*/ 396 w 574"/>
                  <a:gd name="T7" fmla="*/ 337 h 545"/>
                  <a:gd name="T8" fmla="*/ 464 w 574"/>
                  <a:gd name="T9" fmla="*/ 545 h 545"/>
                  <a:gd name="T10" fmla="*/ 287 w 574"/>
                  <a:gd name="T11" fmla="*/ 416 h 545"/>
                  <a:gd name="T12" fmla="*/ 110 w 574"/>
                  <a:gd name="T13" fmla="*/ 545 h 545"/>
                  <a:gd name="T14" fmla="*/ 178 w 574"/>
                  <a:gd name="T15" fmla="*/ 337 h 545"/>
                  <a:gd name="T16" fmla="*/ 0 w 574"/>
                  <a:gd name="T17" fmla="*/ 208 h 545"/>
                  <a:gd name="T18" fmla="*/ 219 w 574"/>
                  <a:gd name="T19" fmla="*/ 208 h 545"/>
                  <a:gd name="T20" fmla="*/ 287 w 574"/>
                  <a:gd name="T21" fmla="*/ 0 h 5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4" h="545">
                    <a:moveTo>
                      <a:pt x="287" y="0"/>
                    </a:moveTo>
                    <a:lnTo>
                      <a:pt x="355" y="208"/>
                    </a:lnTo>
                    <a:lnTo>
                      <a:pt x="574" y="208"/>
                    </a:lnTo>
                    <a:lnTo>
                      <a:pt x="396" y="337"/>
                    </a:lnTo>
                    <a:lnTo>
                      <a:pt x="464" y="545"/>
                    </a:lnTo>
                    <a:lnTo>
                      <a:pt x="287" y="416"/>
                    </a:lnTo>
                    <a:lnTo>
                      <a:pt x="110" y="545"/>
                    </a:lnTo>
                    <a:lnTo>
                      <a:pt x="178" y="337"/>
                    </a:lnTo>
                    <a:lnTo>
                      <a:pt x="0" y="208"/>
                    </a:lnTo>
                    <a:lnTo>
                      <a:pt x="219" y="208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Adobe Garamond Pro" panose="02020502060506020403" pitchFamily="18" charset="0"/>
                </a:endParaRPr>
              </a:p>
            </p:txBody>
          </p:sp>
        </p:grpSp>
      </p:grpSp>
      <p:grpSp>
        <p:nvGrpSpPr>
          <p:cNvPr id="41" name="AMC insignia"/>
          <p:cNvGrpSpPr>
            <a:grpSpLocks noChangeAspect="1"/>
          </p:cNvGrpSpPr>
          <p:nvPr userDrawn="1"/>
        </p:nvGrpSpPr>
        <p:grpSpPr bwMode="auto">
          <a:xfrm>
            <a:off x="7861281" y="5791199"/>
            <a:ext cx="713456" cy="838201"/>
            <a:chOff x="4592" y="1364"/>
            <a:chExt cx="1161" cy="1364"/>
          </a:xfrm>
        </p:grpSpPr>
        <p:sp>
          <p:nvSpPr>
            <p:cNvPr id="42" name="Crest Freeform"/>
            <p:cNvSpPr>
              <a:spLocks/>
            </p:cNvSpPr>
            <p:nvPr userDrawn="1"/>
          </p:nvSpPr>
          <p:spPr bwMode="auto">
            <a:xfrm>
              <a:off x="4605" y="1378"/>
              <a:ext cx="1135" cy="1335"/>
            </a:xfrm>
            <a:custGeom>
              <a:avLst/>
              <a:gdLst>
                <a:gd name="T0" fmla="*/ 1477 w 2954"/>
                <a:gd name="T1" fmla="*/ 0 h 3479"/>
                <a:gd name="T2" fmla="*/ 2954 w 2954"/>
                <a:gd name="T3" fmla="*/ 356 h 3479"/>
                <a:gd name="T4" fmla="*/ 2954 w 2954"/>
                <a:gd name="T5" fmla="*/ 1377 h 3479"/>
                <a:gd name="T6" fmla="*/ 1477 w 2954"/>
                <a:gd name="T7" fmla="*/ 3479 h 3479"/>
                <a:gd name="T8" fmla="*/ 0 w 2954"/>
                <a:gd name="T9" fmla="*/ 1377 h 3479"/>
                <a:gd name="T10" fmla="*/ 0 w 2954"/>
                <a:gd name="T11" fmla="*/ 356 h 3479"/>
                <a:gd name="T12" fmla="*/ 1477 w 2954"/>
                <a:gd name="T13" fmla="*/ 0 h 3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4" h="3479">
                  <a:moveTo>
                    <a:pt x="1477" y="0"/>
                  </a:moveTo>
                  <a:cubicBezTo>
                    <a:pt x="2003" y="0"/>
                    <a:pt x="2609" y="127"/>
                    <a:pt x="2954" y="356"/>
                  </a:cubicBezTo>
                  <a:cubicBezTo>
                    <a:pt x="2954" y="1377"/>
                    <a:pt x="2954" y="1377"/>
                    <a:pt x="2954" y="1377"/>
                  </a:cubicBezTo>
                  <a:cubicBezTo>
                    <a:pt x="2954" y="2275"/>
                    <a:pt x="2402" y="3111"/>
                    <a:pt x="1477" y="3479"/>
                  </a:cubicBezTo>
                  <a:cubicBezTo>
                    <a:pt x="552" y="3111"/>
                    <a:pt x="0" y="2275"/>
                    <a:pt x="0" y="1377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345" y="127"/>
                    <a:pt x="951" y="0"/>
                    <a:pt x="1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Black Frame Freeform"/>
            <p:cNvSpPr>
              <a:spLocks noEditPoints="1"/>
            </p:cNvSpPr>
            <p:nvPr userDrawn="1"/>
          </p:nvSpPr>
          <p:spPr bwMode="auto">
            <a:xfrm>
              <a:off x="4592" y="1364"/>
              <a:ext cx="1161" cy="1364"/>
            </a:xfrm>
            <a:custGeom>
              <a:avLst/>
              <a:gdLst>
                <a:gd name="T0" fmla="*/ 3010 w 3026"/>
                <a:gd name="T1" fmla="*/ 362 h 3554"/>
                <a:gd name="T2" fmla="*/ 2328 w 3026"/>
                <a:gd name="T3" fmla="*/ 93 h 3554"/>
                <a:gd name="T4" fmla="*/ 1513 w 3026"/>
                <a:gd name="T5" fmla="*/ 0 h 3554"/>
                <a:gd name="T6" fmla="*/ 698 w 3026"/>
                <a:gd name="T7" fmla="*/ 93 h 3554"/>
                <a:gd name="T8" fmla="*/ 16 w 3026"/>
                <a:gd name="T9" fmla="*/ 362 h 3554"/>
                <a:gd name="T10" fmla="*/ 0 w 3026"/>
                <a:gd name="T11" fmla="*/ 373 h 3554"/>
                <a:gd name="T12" fmla="*/ 0 w 3026"/>
                <a:gd name="T13" fmla="*/ 1413 h 3554"/>
                <a:gd name="T14" fmla="*/ 398 w 3026"/>
                <a:gd name="T15" fmla="*/ 2683 h 3554"/>
                <a:gd name="T16" fmla="*/ 1500 w 3026"/>
                <a:gd name="T17" fmla="*/ 3548 h 3554"/>
                <a:gd name="T18" fmla="*/ 1513 w 3026"/>
                <a:gd name="T19" fmla="*/ 3554 h 3554"/>
                <a:gd name="T20" fmla="*/ 1526 w 3026"/>
                <a:gd name="T21" fmla="*/ 3548 h 3554"/>
                <a:gd name="T22" fmla="*/ 2628 w 3026"/>
                <a:gd name="T23" fmla="*/ 2683 h 3554"/>
                <a:gd name="T24" fmla="*/ 3026 w 3026"/>
                <a:gd name="T25" fmla="*/ 1413 h 3554"/>
                <a:gd name="T26" fmla="*/ 3026 w 3026"/>
                <a:gd name="T27" fmla="*/ 373 h 3554"/>
                <a:gd name="T28" fmla="*/ 3010 w 3026"/>
                <a:gd name="T29" fmla="*/ 362 h 3554"/>
                <a:gd name="T30" fmla="*/ 2954 w 3026"/>
                <a:gd name="T31" fmla="*/ 1413 h 3554"/>
                <a:gd name="T32" fmla="*/ 1513 w 3026"/>
                <a:gd name="T33" fmla="*/ 3476 h 3554"/>
                <a:gd name="T34" fmla="*/ 72 w 3026"/>
                <a:gd name="T35" fmla="*/ 1413 h 3554"/>
                <a:gd name="T36" fmla="*/ 72 w 3026"/>
                <a:gd name="T37" fmla="*/ 412 h 3554"/>
                <a:gd name="T38" fmla="*/ 1513 w 3026"/>
                <a:gd name="T39" fmla="*/ 72 h 3554"/>
                <a:gd name="T40" fmla="*/ 2954 w 3026"/>
                <a:gd name="T41" fmla="*/ 412 h 3554"/>
                <a:gd name="T42" fmla="*/ 2954 w 3026"/>
                <a:gd name="T43" fmla="*/ 1413 h 3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26" h="3554">
                  <a:moveTo>
                    <a:pt x="3010" y="362"/>
                  </a:moveTo>
                  <a:cubicBezTo>
                    <a:pt x="2842" y="251"/>
                    <a:pt x="2606" y="158"/>
                    <a:pt x="2328" y="93"/>
                  </a:cubicBezTo>
                  <a:cubicBezTo>
                    <a:pt x="2069" y="33"/>
                    <a:pt x="1779" y="0"/>
                    <a:pt x="1513" y="0"/>
                  </a:cubicBezTo>
                  <a:cubicBezTo>
                    <a:pt x="1247" y="0"/>
                    <a:pt x="957" y="33"/>
                    <a:pt x="698" y="93"/>
                  </a:cubicBezTo>
                  <a:cubicBezTo>
                    <a:pt x="420" y="158"/>
                    <a:pt x="184" y="251"/>
                    <a:pt x="16" y="362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0" y="1413"/>
                    <a:pt x="0" y="1413"/>
                    <a:pt x="0" y="1413"/>
                  </a:cubicBezTo>
                  <a:cubicBezTo>
                    <a:pt x="0" y="1867"/>
                    <a:pt x="138" y="2306"/>
                    <a:pt x="398" y="2683"/>
                  </a:cubicBezTo>
                  <a:cubicBezTo>
                    <a:pt x="664" y="3068"/>
                    <a:pt x="1045" y="3368"/>
                    <a:pt x="1500" y="3548"/>
                  </a:cubicBezTo>
                  <a:cubicBezTo>
                    <a:pt x="1513" y="3554"/>
                    <a:pt x="1513" y="3554"/>
                    <a:pt x="1513" y="3554"/>
                  </a:cubicBezTo>
                  <a:cubicBezTo>
                    <a:pt x="1526" y="3548"/>
                    <a:pt x="1526" y="3548"/>
                    <a:pt x="1526" y="3548"/>
                  </a:cubicBezTo>
                  <a:cubicBezTo>
                    <a:pt x="1981" y="3368"/>
                    <a:pt x="2362" y="3068"/>
                    <a:pt x="2628" y="2683"/>
                  </a:cubicBezTo>
                  <a:cubicBezTo>
                    <a:pt x="2888" y="2306"/>
                    <a:pt x="3026" y="1867"/>
                    <a:pt x="3026" y="1413"/>
                  </a:cubicBezTo>
                  <a:cubicBezTo>
                    <a:pt x="3026" y="373"/>
                    <a:pt x="3026" y="373"/>
                    <a:pt x="3026" y="373"/>
                  </a:cubicBezTo>
                  <a:lnTo>
                    <a:pt x="3010" y="362"/>
                  </a:lnTo>
                  <a:close/>
                  <a:moveTo>
                    <a:pt x="2954" y="1413"/>
                  </a:moveTo>
                  <a:cubicBezTo>
                    <a:pt x="2954" y="2314"/>
                    <a:pt x="2389" y="3122"/>
                    <a:pt x="1513" y="3476"/>
                  </a:cubicBezTo>
                  <a:cubicBezTo>
                    <a:pt x="637" y="3122"/>
                    <a:pt x="72" y="2314"/>
                    <a:pt x="72" y="1413"/>
                  </a:cubicBezTo>
                  <a:cubicBezTo>
                    <a:pt x="72" y="412"/>
                    <a:pt x="72" y="412"/>
                    <a:pt x="72" y="412"/>
                  </a:cubicBezTo>
                  <a:cubicBezTo>
                    <a:pt x="391" y="208"/>
                    <a:pt x="966" y="72"/>
                    <a:pt x="1513" y="72"/>
                  </a:cubicBezTo>
                  <a:cubicBezTo>
                    <a:pt x="2060" y="72"/>
                    <a:pt x="2635" y="208"/>
                    <a:pt x="2954" y="412"/>
                  </a:cubicBezTo>
                  <a:lnTo>
                    <a:pt x="2954" y="14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Blue Freeform"/>
            <p:cNvSpPr>
              <a:spLocks/>
            </p:cNvSpPr>
            <p:nvPr userDrawn="1"/>
          </p:nvSpPr>
          <p:spPr bwMode="auto">
            <a:xfrm>
              <a:off x="5172" y="1540"/>
              <a:ext cx="511" cy="1116"/>
            </a:xfrm>
            <a:custGeom>
              <a:avLst/>
              <a:gdLst>
                <a:gd name="T0" fmla="*/ 1329 w 1329"/>
                <a:gd name="T1" fmla="*/ 40 h 2908"/>
                <a:gd name="T2" fmla="*/ 302 w 1329"/>
                <a:gd name="T3" fmla="*/ 1068 h 2908"/>
                <a:gd name="T4" fmla="*/ 544 w 1329"/>
                <a:gd name="T5" fmla="*/ 1370 h 2908"/>
                <a:gd name="T6" fmla="*/ 0 w 1329"/>
                <a:gd name="T7" fmla="*/ 1991 h 2908"/>
                <a:gd name="T8" fmla="*/ 0 w 1329"/>
                <a:gd name="T9" fmla="*/ 2908 h 2908"/>
                <a:gd name="T10" fmla="*/ 1329 w 1329"/>
                <a:gd name="T11" fmla="*/ 930 h 2908"/>
                <a:gd name="T12" fmla="*/ 1329 w 1329"/>
                <a:gd name="T13" fmla="*/ 40 h 2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9" h="2908">
                  <a:moveTo>
                    <a:pt x="1329" y="40"/>
                  </a:moveTo>
                  <a:cubicBezTo>
                    <a:pt x="302" y="1068"/>
                    <a:pt x="302" y="1068"/>
                    <a:pt x="302" y="1068"/>
                  </a:cubicBezTo>
                  <a:cubicBezTo>
                    <a:pt x="544" y="1370"/>
                    <a:pt x="544" y="1370"/>
                    <a:pt x="544" y="1370"/>
                  </a:cubicBezTo>
                  <a:cubicBezTo>
                    <a:pt x="0" y="1991"/>
                    <a:pt x="0" y="1991"/>
                    <a:pt x="0" y="1991"/>
                  </a:cubicBezTo>
                  <a:cubicBezTo>
                    <a:pt x="0" y="2908"/>
                    <a:pt x="0" y="2908"/>
                    <a:pt x="0" y="2908"/>
                  </a:cubicBezTo>
                  <a:cubicBezTo>
                    <a:pt x="540" y="2665"/>
                    <a:pt x="1329" y="2054"/>
                    <a:pt x="1329" y="930"/>
                  </a:cubicBezTo>
                  <a:cubicBezTo>
                    <a:pt x="1329" y="0"/>
                    <a:pt x="1329" y="41"/>
                    <a:pt x="1329" y="40"/>
                  </a:cubicBezTo>
                  <a:close/>
                </a:path>
              </a:pathLst>
            </a:custGeom>
            <a:solidFill>
              <a:srgbClr val="00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ed Freeform"/>
            <p:cNvSpPr>
              <a:spLocks/>
            </p:cNvSpPr>
            <p:nvPr userDrawn="1"/>
          </p:nvSpPr>
          <p:spPr bwMode="auto">
            <a:xfrm>
              <a:off x="4662" y="1540"/>
              <a:ext cx="510" cy="1116"/>
            </a:xfrm>
            <a:custGeom>
              <a:avLst/>
              <a:gdLst>
                <a:gd name="T0" fmla="*/ 0 w 1329"/>
                <a:gd name="T1" fmla="*/ 40 h 2908"/>
                <a:gd name="T2" fmla="*/ 1027 w 1329"/>
                <a:gd name="T3" fmla="*/ 1068 h 2908"/>
                <a:gd name="T4" fmla="*/ 785 w 1329"/>
                <a:gd name="T5" fmla="*/ 1370 h 2908"/>
                <a:gd name="T6" fmla="*/ 1329 w 1329"/>
                <a:gd name="T7" fmla="*/ 1991 h 2908"/>
                <a:gd name="T8" fmla="*/ 1329 w 1329"/>
                <a:gd name="T9" fmla="*/ 2908 h 2908"/>
                <a:gd name="T10" fmla="*/ 0 w 1329"/>
                <a:gd name="T11" fmla="*/ 930 h 2908"/>
                <a:gd name="T12" fmla="*/ 0 w 1329"/>
                <a:gd name="T13" fmla="*/ 40 h 2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9" h="2908">
                  <a:moveTo>
                    <a:pt x="0" y="40"/>
                  </a:moveTo>
                  <a:cubicBezTo>
                    <a:pt x="1027" y="1068"/>
                    <a:pt x="1027" y="1068"/>
                    <a:pt x="1027" y="1068"/>
                  </a:cubicBezTo>
                  <a:cubicBezTo>
                    <a:pt x="785" y="1370"/>
                    <a:pt x="785" y="1370"/>
                    <a:pt x="785" y="1370"/>
                  </a:cubicBezTo>
                  <a:cubicBezTo>
                    <a:pt x="1329" y="1991"/>
                    <a:pt x="1329" y="1991"/>
                    <a:pt x="1329" y="1991"/>
                  </a:cubicBezTo>
                  <a:cubicBezTo>
                    <a:pt x="1329" y="2908"/>
                    <a:pt x="1329" y="2908"/>
                    <a:pt x="1329" y="2908"/>
                  </a:cubicBezTo>
                  <a:cubicBezTo>
                    <a:pt x="789" y="2665"/>
                    <a:pt x="0" y="2054"/>
                    <a:pt x="0" y="930"/>
                  </a:cubicBezTo>
                  <a:cubicBezTo>
                    <a:pt x="0" y="0"/>
                    <a:pt x="0" y="41"/>
                    <a:pt x="0" y="40"/>
                  </a:cubicBezTo>
                  <a:close/>
                </a:path>
              </a:pathLst>
            </a:custGeom>
            <a:solidFill>
              <a:srgbClr val="C32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2467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377B-053C-438C-8A98-92C419A6701C}" type="datetime1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15" y="0"/>
            <a:ext cx="9144095" cy="6858000"/>
            <a:chOff x="1620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sz="135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Picture 4" descr="Stacked book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98" y="0"/>
            <a:ext cx="3444593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77908" y="1498602"/>
            <a:ext cx="5257800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4051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77908" y="4927600"/>
            <a:ext cx="5257800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101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EF46-0123-4A75-9835-49DC49D53DE2}" type="datetime1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71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701800"/>
            <a:ext cx="37338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898">
              <a:defRPr sz="1350"/>
            </a:lvl5pPr>
            <a:lvl6pPr marL="1723268" indent="-214370">
              <a:buFont typeface="Century Gothic" panose="020B0502020202020204" pitchFamily="34" charset="0"/>
              <a:buChar char="–"/>
              <a:defRPr sz="1350"/>
            </a:lvl6pPr>
            <a:lvl7pPr marL="1926945" indent="-214370">
              <a:buFont typeface="Century Gothic" panose="020B0502020202020204" pitchFamily="34" charset="0"/>
              <a:buChar char="–"/>
              <a:defRPr sz="1350"/>
            </a:lvl7pPr>
            <a:lvl8pPr marL="2146078" indent="-214370">
              <a:defRPr sz="1350"/>
            </a:lvl8pPr>
            <a:lvl9pPr marL="2364021" indent="-214370"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8"/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4400" y="1701800"/>
            <a:ext cx="37338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 marL="1508898">
              <a:defRPr sz="1350"/>
            </a:lvl5pPr>
            <a:lvl6pPr marL="1723268" indent="-214370">
              <a:buFont typeface="Century Gothic" panose="020B0502020202020204" pitchFamily="34" charset="0"/>
              <a:buChar char="–"/>
              <a:defRPr sz="1350"/>
            </a:lvl6pPr>
            <a:lvl7pPr marL="1926945" indent="-214370">
              <a:defRPr sz="1350"/>
            </a:lvl7pPr>
            <a:lvl8pPr marL="2146078" indent="-214370">
              <a:defRPr sz="1350"/>
            </a:lvl8pPr>
            <a:lvl9pPr marL="2364021" indent="-214370"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6378D-18AE-47D1-B10A-42F623B40082}" type="datetime1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1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9" y="1608836"/>
            <a:ext cx="3730752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42" indent="0">
              <a:buNone/>
              <a:defRPr sz="2026" b="1"/>
            </a:lvl2pPr>
            <a:lvl3pPr marL="914484" indent="0">
              <a:buNone/>
              <a:defRPr sz="1800" b="1"/>
            </a:lvl3pPr>
            <a:lvl4pPr marL="1371726" indent="0">
              <a:buNone/>
              <a:defRPr sz="1575" b="1"/>
            </a:lvl4pPr>
            <a:lvl5pPr marL="1828967" indent="0">
              <a:buNone/>
              <a:defRPr sz="1575" b="1"/>
            </a:lvl5pPr>
            <a:lvl6pPr marL="2286210" indent="0">
              <a:buNone/>
              <a:defRPr sz="1575" b="1"/>
            </a:lvl6pPr>
            <a:lvl7pPr marL="2743451" indent="0">
              <a:buNone/>
              <a:defRPr sz="1575" b="1"/>
            </a:lvl7pPr>
            <a:lvl8pPr marL="3200693" indent="0">
              <a:buNone/>
              <a:defRPr sz="1575" b="1"/>
            </a:lvl8pPr>
            <a:lvl9pPr marL="3657935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0" y="2209800"/>
            <a:ext cx="3733800" cy="3962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 marL="1508898">
              <a:defRPr sz="1350"/>
            </a:lvl5pPr>
            <a:lvl6pPr marL="1723268" indent="-214370">
              <a:buFont typeface="Century Gothic" panose="020B0502020202020204" pitchFamily="34" charset="0"/>
              <a:buChar char="–"/>
              <a:defRPr sz="1350"/>
            </a:lvl6pPr>
            <a:lvl7pPr marL="1926945" indent="-214370">
              <a:defRPr sz="1350"/>
            </a:lvl7pPr>
            <a:lvl8pPr marL="2146078" indent="-214370">
              <a:defRPr sz="1350"/>
            </a:lvl8pPr>
            <a:lvl9pPr marL="2364021" indent="-214370"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7448" y="1608836"/>
            <a:ext cx="3730752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42" indent="0">
              <a:buNone/>
              <a:defRPr sz="2026" b="1"/>
            </a:lvl2pPr>
            <a:lvl3pPr marL="914484" indent="0">
              <a:buNone/>
              <a:defRPr sz="1800" b="1"/>
            </a:lvl3pPr>
            <a:lvl4pPr marL="1371726" indent="0">
              <a:buNone/>
              <a:defRPr sz="1575" b="1"/>
            </a:lvl4pPr>
            <a:lvl5pPr marL="1828967" indent="0">
              <a:buNone/>
              <a:defRPr sz="1575" b="1"/>
            </a:lvl5pPr>
            <a:lvl6pPr marL="2286210" indent="0">
              <a:buNone/>
              <a:defRPr sz="1575" b="1"/>
            </a:lvl6pPr>
            <a:lvl7pPr marL="2743451" indent="0">
              <a:buNone/>
              <a:defRPr sz="1575" b="1"/>
            </a:lvl7pPr>
            <a:lvl8pPr marL="3200693" indent="0">
              <a:buNone/>
              <a:defRPr sz="1575" b="1"/>
            </a:lvl8pPr>
            <a:lvl9pPr marL="3657935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24400" y="2209800"/>
            <a:ext cx="3733800" cy="3962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 marL="1508898">
              <a:defRPr sz="1350"/>
            </a:lvl5pPr>
            <a:lvl6pPr marL="1723268" indent="-214370">
              <a:buFont typeface="Century Gothic" panose="020B0502020202020204" pitchFamily="34" charset="0"/>
              <a:buChar char="–"/>
              <a:defRPr sz="1350"/>
            </a:lvl6pPr>
            <a:lvl7pPr marL="1926945" indent="-214370">
              <a:defRPr sz="1350"/>
            </a:lvl7pPr>
            <a:lvl8pPr marL="2146078" indent="-214370">
              <a:defRPr sz="1350"/>
            </a:lvl8pPr>
            <a:lvl9pPr marL="2364021" indent="-214370"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6AE8-D704-41F6-B16A-5547B5672AC1}" type="datetime1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9538-6F63-4C0B-916D-ED3F4E0A1B28}" type="datetime1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15BF-7116-4A9E-8022-5A2DC937F971}" type="datetime1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0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71800" y="0"/>
            <a:ext cx="5943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98" y="1701800"/>
            <a:ext cx="2514600" cy="2844800"/>
          </a:xfrm>
        </p:spPr>
        <p:txBody>
          <a:bodyPr anchor="b">
            <a:normAutofit/>
          </a:bodyPr>
          <a:lstStyle>
            <a:lvl1pPr algn="l">
              <a:defRPr sz="15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2800" y="482600"/>
            <a:ext cx="5105400" cy="5892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 marL="1814716" indent="-214370">
              <a:buFont typeface="Century Gothic" panose="020B0502020202020204" pitchFamily="34" charset="0"/>
              <a:buChar char="–"/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1798" y="4648200"/>
            <a:ext cx="2514600" cy="172720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457242" indent="0">
              <a:buNone/>
              <a:defRPr sz="1200"/>
            </a:lvl2pPr>
            <a:lvl3pPr marL="914484" indent="0">
              <a:buNone/>
              <a:defRPr sz="975"/>
            </a:lvl3pPr>
            <a:lvl4pPr marL="1371726" indent="0">
              <a:buNone/>
              <a:defRPr sz="900"/>
            </a:lvl4pPr>
            <a:lvl5pPr marL="1828967" indent="0">
              <a:buNone/>
              <a:defRPr sz="900"/>
            </a:lvl5pPr>
            <a:lvl6pPr marL="2286210" indent="0">
              <a:buNone/>
              <a:defRPr sz="900"/>
            </a:lvl6pPr>
            <a:lvl7pPr marL="2743451" indent="0">
              <a:buNone/>
              <a:defRPr sz="900"/>
            </a:lvl7pPr>
            <a:lvl8pPr marL="3200693" indent="0">
              <a:buNone/>
              <a:defRPr sz="900"/>
            </a:lvl8pPr>
            <a:lvl9pPr marL="36579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C91-5A3B-40CE-8C1D-279A8EF6E008}" type="datetime1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1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62100" y="0"/>
            <a:ext cx="6019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762000"/>
          </a:xfrm>
        </p:spPr>
        <p:txBody>
          <a:bodyPr anchor="b">
            <a:normAutofit/>
          </a:bodyPr>
          <a:lstStyle>
            <a:lvl1pPr algn="l">
              <a:defRPr sz="15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828800" y="279402"/>
            <a:ext cx="5486400" cy="4448175"/>
          </a:xfrm>
        </p:spPr>
        <p:txBody>
          <a:bodyPr>
            <a:normAutofit/>
          </a:bodyPr>
          <a:lstStyle>
            <a:lvl1pPr marL="0" indent="0">
              <a:buNone/>
              <a:defRPr sz="2101"/>
            </a:lvl1pPr>
            <a:lvl2pPr marL="457242" indent="0">
              <a:buNone/>
              <a:defRPr sz="2776"/>
            </a:lvl2pPr>
            <a:lvl3pPr marL="914484" indent="0">
              <a:buNone/>
              <a:defRPr sz="2401"/>
            </a:lvl3pPr>
            <a:lvl4pPr marL="1371726" indent="0">
              <a:buNone/>
              <a:defRPr sz="2026"/>
            </a:lvl4pPr>
            <a:lvl5pPr marL="1828967" indent="0">
              <a:buNone/>
              <a:defRPr sz="2026"/>
            </a:lvl5pPr>
            <a:lvl6pPr marL="2286210" indent="0">
              <a:buNone/>
              <a:defRPr sz="2026"/>
            </a:lvl6pPr>
            <a:lvl7pPr marL="2743451" indent="0">
              <a:buNone/>
              <a:defRPr sz="2026"/>
            </a:lvl7pPr>
            <a:lvl8pPr marL="3200693" indent="0">
              <a:buNone/>
              <a:defRPr sz="2026"/>
            </a:lvl8pPr>
            <a:lvl9pPr marL="3657935" indent="0">
              <a:buNone/>
              <a:defRPr sz="2026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562600"/>
            <a:ext cx="54864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457242" indent="0">
              <a:buNone/>
              <a:defRPr sz="1200"/>
            </a:lvl2pPr>
            <a:lvl3pPr marL="914484" indent="0">
              <a:buNone/>
              <a:defRPr sz="975"/>
            </a:lvl3pPr>
            <a:lvl4pPr marL="1371726" indent="0">
              <a:buNone/>
              <a:defRPr sz="900"/>
            </a:lvl4pPr>
            <a:lvl5pPr marL="1828967" indent="0">
              <a:buNone/>
              <a:defRPr sz="900"/>
            </a:lvl5pPr>
            <a:lvl6pPr marL="2286210" indent="0">
              <a:buNone/>
              <a:defRPr sz="900"/>
            </a:lvl6pPr>
            <a:lvl7pPr marL="2743451" indent="0">
              <a:buNone/>
              <a:defRPr sz="900"/>
            </a:lvl7pPr>
            <a:lvl8pPr marL="3200693" indent="0">
              <a:buNone/>
              <a:defRPr sz="900"/>
            </a:lvl8pPr>
            <a:lvl9pPr marL="36579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C20A-B94A-4E20-B4B2-88A7825AE904}" type="datetime1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5pPr>
              <a:defRPr/>
            </a:lvl5pPr>
            <a:lvl6pPr marL="1814716" indent="-21437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A53D-4C84-40AA-983E-A1E818A7FEFC}" type="datetime1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2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274639"/>
            <a:ext cx="106680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274639"/>
            <a:ext cx="6400800" cy="5897561"/>
          </a:xfrm>
        </p:spPr>
        <p:txBody>
          <a:bodyPr vert="eaVert"/>
          <a:lstStyle>
            <a:lvl5pPr>
              <a:defRPr/>
            </a:lvl5pPr>
            <a:lvl6pPr marL="1814716" indent="-21437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FCEE-AE66-4EAB-9C04-97F8A56A6354}" type="datetime1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7252" y="6193640"/>
            <a:ext cx="8307388" cy="369332"/>
          </a:xfrm>
        </p:spPr>
        <p:txBody>
          <a:bodyPr vert="horz" lIns="182880" tIns="45720" rIns="91440" bIns="45720" rtlCol="0" anchor="t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2000" b="1" i="1" smtClean="0">
                <a:solidFill>
                  <a:schemeClr val="tx1"/>
                </a:solidFill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>
              <a:spcBef>
                <a:spcPct val="0"/>
              </a:spcBef>
            </a:pPr>
            <a:r>
              <a:rPr lang="en-US" dirty="0" smtClean="0"/>
              <a:t>Click to add bumper</a:t>
            </a:r>
            <a:endParaRPr lang="en-US" dirty="0"/>
          </a:p>
        </p:txBody>
      </p:sp>
      <p:sp>
        <p:nvSpPr>
          <p:cNvPr id="32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836761" y="99565"/>
            <a:ext cx="7955280" cy="480131"/>
          </a:xfrm>
          <a:prstGeom prst="rect">
            <a:avLst/>
          </a:prstGeom>
        </p:spPr>
        <p:txBody>
          <a:bodyPr vert="horz" lIns="182880" tIns="45720" rIns="91440" bIns="45720" rtlCol="0" anchor="t" anchorCtr="0">
            <a:spAutoFit/>
          </a:bodyPr>
          <a:lstStyle>
            <a:lvl1pPr marL="0">
              <a:defRPr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 dirty="0" smtClean="0"/>
              <a:t>Slide Title — Arial 28 Bold</a:t>
            </a:r>
            <a:endParaRPr lang="en-US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4"/>
          </p:nvPr>
        </p:nvSpPr>
        <p:spPr>
          <a:xfrm>
            <a:off x="836761" y="683879"/>
            <a:ext cx="5217198" cy="91440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65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gray">
          <a:xfrm>
            <a:off x="0" y="1588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2099733"/>
            <a:ext cx="6619244" cy="2677648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5414" y="1830325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1508" y="3265933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E51AC3-7102-47AB-B324-162AC1E5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6414" y="5308341"/>
            <a:ext cx="1267587" cy="158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96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2603500"/>
            <a:ext cx="6619244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A24551-105C-4CD6-AAD9-076B9D125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1860" y="6019801"/>
            <a:ext cx="622388" cy="78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73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677645"/>
            <a:ext cx="3263269" cy="2283824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0" y="2677644"/>
            <a:ext cx="2818159" cy="2283824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91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2603501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15C2BA-0491-4DEE-A113-92CCA6129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3606" y="6019801"/>
            <a:ext cx="572840" cy="71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82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731E66-AE5E-437E-B4B1-A0845B2D50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884620" y="1524238"/>
            <a:ext cx="3038095" cy="38095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232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5" y="3179763"/>
            <a:ext cx="3618869" cy="284003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716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571060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C438B8-4C2A-4F5B-9849-1963A95633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755" y="5756225"/>
            <a:ext cx="772598" cy="9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83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95400"/>
            <a:ext cx="2094869" cy="16002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447800"/>
            <a:ext cx="38925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5" y="3129281"/>
            <a:ext cx="2094869" cy="289559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048BE5-0DDB-4504-A2D0-428E5BC1B2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48668" y="6107458"/>
            <a:ext cx="555662" cy="69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10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693334"/>
            <a:ext cx="2898851" cy="1735667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381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4969927"/>
            <a:ext cx="6619244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5536665"/>
            <a:ext cx="6619244" cy="4937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55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MSC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49711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1063417"/>
            <a:ext cx="6623862" cy="1372986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99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607337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4" y="2613788"/>
            <a:ext cx="489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2134"/>
            <a:ext cx="6340430" cy="2696632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84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5029200"/>
            <a:ext cx="6933673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2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5024967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854F51-E814-4CBE-911E-C411464018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7169" y="5577672"/>
            <a:ext cx="799406" cy="100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48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2603502"/>
            <a:ext cx="235640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5" y="3179765"/>
            <a:ext cx="23564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2603500"/>
            <a:ext cx="236025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3179764"/>
            <a:ext cx="2360257" cy="28472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1" y="2603501"/>
            <a:ext cx="235929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3179763"/>
            <a:ext cx="2359152" cy="28472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76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4532844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5109106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49" y="4532845"/>
            <a:ext cx="2287829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7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29" y="5109105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2" y="4532845"/>
            <a:ext cx="228832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5109104"/>
            <a:ext cx="2288322" cy="91795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3" y="6391839"/>
            <a:ext cx="273321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092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2603500"/>
            <a:ext cx="6619244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0" y="6391839"/>
            <a:ext cx="742949" cy="3047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45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1278467"/>
            <a:ext cx="1057474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1278467"/>
            <a:ext cx="4692019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29" y="6391839"/>
            <a:ext cx="744101" cy="3047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0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0" y="6064250"/>
            <a:ext cx="9144000" cy="793750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5865812"/>
            <a:ext cx="9144000" cy="1588"/>
          </a:xfrm>
          <a:prstGeom prst="line">
            <a:avLst/>
          </a:prstGeom>
          <a:ln w="152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0" y="6019800"/>
            <a:ext cx="9144000" cy="1588"/>
          </a:xfrm>
          <a:prstGeom prst="line">
            <a:avLst/>
          </a:prstGeom>
          <a:ln w="15557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739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263080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6140450"/>
            <a:ext cx="9144000" cy="793750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6018212"/>
            <a:ext cx="9144000" cy="1588"/>
          </a:xfrm>
          <a:prstGeom prst="line">
            <a:avLst/>
          </a:prstGeom>
          <a:ln w="1016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0" y="6094412"/>
            <a:ext cx="9144000" cy="1588"/>
          </a:xfrm>
          <a:prstGeom prst="line">
            <a:avLst/>
          </a:prstGeom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74638"/>
            <a:ext cx="6019800" cy="1143000"/>
          </a:xfrm>
        </p:spPr>
        <p:txBody>
          <a:bodyPr>
            <a:noAutofit/>
          </a:bodyPr>
          <a:lstStyle>
            <a:lvl1pPr algn="r">
              <a:defRPr sz="3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 b="0" i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buClr>
                <a:srgbClr val="FF0000"/>
              </a:buClr>
              <a:defRPr b="0" i="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 b="0" i="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b="0" i="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b="0" i="0">
                <a:solidFill>
                  <a:schemeClr val="tx1"/>
                </a:solidFill>
                <a:latin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DB13F-5B0E-41DA-B738-9F3E3000A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765103"/>
            <a:ext cx="706244" cy="70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2159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1C62FA-AF0E-423A-BD45-DDA78DBED7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7909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7252" y="6193640"/>
            <a:ext cx="7352812" cy="369332"/>
          </a:xfrm>
        </p:spPr>
        <p:txBody>
          <a:bodyPr vert="horz" wrap="square" lIns="182880" tIns="45720" rIns="91440" bIns="45720" rtlCol="0" anchor="t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2000" b="1" i="1" smtClean="0">
                <a:solidFill>
                  <a:schemeClr val="tx1"/>
                </a:solidFill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>
              <a:spcBef>
                <a:spcPct val="0"/>
              </a:spcBef>
            </a:pPr>
            <a:r>
              <a:rPr lang="en-US" dirty="0" smtClean="0"/>
              <a:t>Click to add bumper</a:t>
            </a:r>
            <a:endParaRPr lang="en-US" dirty="0"/>
          </a:p>
        </p:txBody>
      </p:sp>
      <p:sp>
        <p:nvSpPr>
          <p:cNvPr id="32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836761" y="99565"/>
            <a:ext cx="7955280" cy="480131"/>
          </a:xfrm>
          <a:prstGeom prst="rect">
            <a:avLst/>
          </a:prstGeom>
        </p:spPr>
        <p:txBody>
          <a:bodyPr vert="horz" lIns="182880" tIns="45720" rIns="91440" bIns="45720" rtlCol="0" anchor="t" anchorCtr="0">
            <a:spAutoFit/>
          </a:bodyPr>
          <a:lstStyle>
            <a:lvl1pPr marL="0">
              <a:defRPr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 dirty="0" smtClean="0"/>
              <a:t>Slide Title — Arial 28 Bold</a:t>
            </a:r>
            <a:endParaRPr lang="en-US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4"/>
          </p:nvPr>
        </p:nvSpPr>
        <p:spPr>
          <a:xfrm>
            <a:off x="836761" y="683879"/>
            <a:ext cx="5217198" cy="91440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041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acer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2621" y="5330180"/>
            <a:ext cx="7231380" cy="528561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200" b="1"/>
            </a:lvl1pPr>
            <a:lvl2pPr marL="227013" indent="-173038">
              <a:buFont typeface="Wingdings" panose="05000000000000000000" pitchFamily="2" charset="2"/>
              <a:buChar char="ü"/>
              <a:defRPr sz="1000"/>
            </a:lvl2pPr>
            <a:lvl3pPr marL="400050" indent="-168275">
              <a:defRPr sz="1000"/>
            </a:lvl3pPr>
            <a:lvl4pPr marL="574675" indent="-174625">
              <a:defRPr sz="1000"/>
            </a:lvl4pPr>
            <a:lvl5pPr marL="741363" indent="-168275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37688" y="135118"/>
            <a:ext cx="3004633" cy="479425"/>
          </a:xfrm>
          <a:prstGeom prst="rect">
            <a:avLst/>
          </a:prstGeom>
        </p:spPr>
        <p:txBody>
          <a:bodyPr lIns="9144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Classification top"/>
          <p:cNvSpPr txBox="1"/>
          <p:nvPr userDrawn="1"/>
        </p:nvSpPr>
        <p:spPr bwMode="white">
          <a:xfrm>
            <a:off x="3657600" y="0"/>
            <a:ext cx="1828800" cy="160338"/>
          </a:xfrm>
          <a:prstGeom prst="rect">
            <a:avLst/>
          </a:prstGeom>
          <a:noFill/>
        </p:spPr>
        <p:txBody>
          <a:bodyPr wrap="none" lIns="0" tIns="9144" rIns="0" bIns="18288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kern="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UNCLASSIFIED//FOUO</a:t>
            </a:r>
          </a:p>
        </p:txBody>
      </p:sp>
      <p:sp>
        <p:nvSpPr>
          <p:cNvPr id="9" name="Classification bottom"/>
          <p:cNvSpPr txBox="1"/>
          <p:nvPr userDrawn="1"/>
        </p:nvSpPr>
        <p:spPr bwMode="black">
          <a:xfrm>
            <a:off x="841248" y="128234"/>
            <a:ext cx="5393094" cy="480131"/>
          </a:xfrm>
          <a:prstGeom prst="rect">
            <a:avLst/>
          </a:prstGeom>
        </p:spPr>
        <p:txBody>
          <a:bodyPr vert="horz" wrap="square" lIns="45720" tIns="45720" rIns="0" bIns="45720" rtlCol="0" anchor="t" anchorCtr="0">
            <a:spAutoFit/>
          </a:bodyPr>
          <a:lstStyle>
            <a:lvl1pPr defTabSz="914400" eaLnBrk="1" latinLnBrk="0" hangingPunct="1">
              <a:lnSpc>
                <a:spcPct val="90000"/>
              </a:lnSpc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 smtClean="0"/>
              <a:t>AMC</a:t>
            </a:r>
            <a:r>
              <a:rPr lang="en-US" sz="2800" baseline="0" dirty="0" smtClean="0"/>
              <a:t> Campaign Plan Linkage </a:t>
            </a:r>
            <a:r>
              <a:rPr lang="en-US" sz="2800" dirty="0" smtClean="0"/>
              <a:t>–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59156079"/>
              </p:ext>
            </p:extLst>
          </p:nvPr>
        </p:nvGraphicFramePr>
        <p:xfrm>
          <a:off x="0" y="804301"/>
          <a:ext cx="997527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7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076"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 smtClean="0"/>
                        <a:t>EVENT CHAIR:</a:t>
                      </a:r>
                      <a:endParaRPr lang="en-US" sz="1000" b="1" dirty="0"/>
                    </a:p>
                  </a:txBody>
                  <a:tcPr marL="0" marR="457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2"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 smtClean="0"/>
                        <a:t>EVENT TOR:</a:t>
                      </a:r>
                      <a:endParaRPr lang="en-US" sz="1000" b="1" dirty="0"/>
                    </a:p>
                  </a:txBody>
                  <a:tcPr marL="0" marR="457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 smtClean="0"/>
                        <a:t>OTHER:</a:t>
                      </a:r>
                      <a:endParaRPr lang="en-US" sz="1000" b="1" dirty="0"/>
                    </a:p>
                  </a:txBody>
                  <a:tcPr marL="0" marR="457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65747977"/>
              </p:ext>
            </p:extLst>
          </p:nvPr>
        </p:nvGraphicFramePr>
        <p:xfrm>
          <a:off x="0" y="1532783"/>
          <a:ext cx="997527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7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076"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 smtClean="0"/>
                        <a:t>AMC Staff</a:t>
                      </a:r>
                      <a:endParaRPr lang="en-US" sz="1000" b="1" dirty="0"/>
                    </a:p>
                  </a:txBody>
                  <a:tcPr marL="0" marR="457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2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OPR:</a:t>
                      </a:r>
                      <a:endParaRPr lang="en-US" sz="1000" b="1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/>
                        <a:t>OCR:</a:t>
                      </a:r>
                      <a:endParaRPr lang="en-US" sz="1000" b="1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372229" y="1785351"/>
            <a:ext cx="1540073" cy="150813"/>
          </a:xfrm>
        </p:spPr>
        <p:txBody>
          <a:bodyPr lIns="45720" rIns="45720">
            <a:no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enter OPR</a:t>
            </a:r>
            <a:endParaRPr lang="en-US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72229" y="2036681"/>
            <a:ext cx="1540073" cy="150813"/>
          </a:xfrm>
        </p:spPr>
        <p:txBody>
          <a:bodyPr lIns="45720" rIns="45720">
            <a:no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enter OCR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V="1">
            <a:off x="1912620" y="708660"/>
            <a:ext cx="0" cy="60416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912620" y="5105400"/>
            <a:ext cx="72313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512189"/>
            <a:ext cx="1912938" cy="1125309"/>
          </a:xfrm>
        </p:spPr>
        <p:txBody>
          <a:bodyPr vert="horz" lIns="45720" tIns="45720" rIns="45720" bIns="45720" rtlCol="0">
            <a:normAutofit/>
          </a:bodyPr>
          <a:lstStyle>
            <a:lvl1pPr marL="741363" indent="-741363">
              <a:defRPr lang="en-US" sz="1200" b="1" smtClean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/>
            </a:lvl4pPr>
            <a:lvl5pPr>
              <a:defRPr lang="en-US" sz="1000"/>
            </a:lvl5pPr>
          </a:lstStyle>
          <a:p>
            <a:pPr marL="0" lvl="0" indent="0"/>
            <a:r>
              <a:rPr lang="en-US" dirty="0" smtClean="0"/>
              <a:t>Click to edit Internal:</a:t>
            </a:r>
          </a:p>
          <a:p>
            <a:pPr marL="227013" lvl="1" indent="-173038">
              <a:buFont typeface="Wingdings" panose="05000000000000000000" pitchFamily="2" charset="2"/>
              <a:buChar char="ü"/>
            </a:pPr>
            <a:r>
              <a:rPr lang="en-US" dirty="0" smtClean="0"/>
              <a:t>Second level</a:t>
            </a:r>
          </a:p>
          <a:p>
            <a:pPr marL="400050" lvl="2" indent="-168275"/>
            <a:r>
              <a:rPr lang="en-US" dirty="0" smtClean="0"/>
              <a:t>Third level</a:t>
            </a:r>
          </a:p>
          <a:p>
            <a:pPr marL="574675" lvl="3" indent="-174625"/>
            <a:r>
              <a:rPr lang="en-US" dirty="0" smtClean="0"/>
              <a:t>Fourth level</a:t>
            </a:r>
          </a:p>
          <a:p>
            <a:pPr marL="741363" lvl="4" indent="-168275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631164"/>
            <a:ext cx="1912938" cy="1125309"/>
          </a:xfrm>
        </p:spPr>
        <p:txBody>
          <a:bodyPr vert="horz" lIns="45720" tIns="45720" rIns="45720" bIns="45720" rtlCol="0">
            <a:normAutofit/>
          </a:bodyPr>
          <a:lstStyle>
            <a:lvl1pPr marL="228600" indent="-228600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/>
            </a:lvl4pPr>
            <a:lvl5pPr>
              <a:defRPr lang="en-US" sz="10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Click to edit External:</a:t>
            </a:r>
          </a:p>
          <a:p>
            <a:pPr marL="227013" lvl="1" indent="-173038">
              <a:buFont typeface="Wingdings" panose="05000000000000000000" pitchFamily="2" charset="2"/>
              <a:buChar char="ü"/>
            </a:pPr>
            <a:r>
              <a:rPr lang="en-US" dirty="0" smtClean="0"/>
              <a:t>Second level</a:t>
            </a:r>
          </a:p>
          <a:p>
            <a:pPr marL="400050" lvl="2" indent="-168275"/>
            <a:r>
              <a:rPr lang="en-US" dirty="0" smtClean="0"/>
              <a:t>Third level</a:t>
            </a:r>
          </a:p>
          <a:p>
            <a:pPr marL="574675" lvl="3" indent="-174625"/>
            <a:r>
              <a:rPr lang="en-US" dirty="0" smtClean="0"/>
              <a:t>Fourth level</a:t>
            </a:r>
          </a:p>
          <a:p>
            <a:pPr marL="741363" lvl="4" indent="-168275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TextBox 25"/>
          <p:cNvSpPr txBox="1"/>
          <p:nvPr userDrawn="1"/>
        </p:nvSpPr>
        <p:spPr>
          <a:xfrm>
            <a:off x="19304" y="2297636"/>
            <a:ext cx="1064715" cy="258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lvl="0" indent="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>
                <a:latin typeface="+mn-lt"/>
              </a:defRPr>
            </a:lvl1pPr>
            <a:lvl2pPr marL="227013" lvl="1" indent="-173038" defTabSz="91440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000">
                <a:latin typeface="+mn-lt"/>
              </a:defRPr>
            </a:lvl2pPr>
            <a:lvl3pPr marL="400050" lvl="2" indent="-168275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latin typeface="+mn-lt"/>
              </a:defRPr>
            </a:lvl3pPr>
            <a:lvl4pPr marL="574675" lvl="3" indent="-174625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latin typeface="+mn-lt"/>
              </a:defRPr>
            </a:lvl4pPr>
            <a:lvl5pPr marL="741363" lvl="4" indent="-168275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lvl="0"/>
            <a:r>
              <a:rPr lang="en-US" dirty="0" smtClean="0"/>
              <a:t>Participants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43" y="838200"/>
            <a:ext cx="7264656" cy="411663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9304" y="4760892"/>
            <a:ext cx="1257833" cy="258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lvl="0" indent="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>
                <a:latin typeface="+mn-lt"/>
              </a:defRPr>
            </a:lvl1pPr>
            <a:lvl2pPr marL="227013" lvl="1" indent="-173038" defTabSz="91440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000">
                <a:latin typeface="+mn-lt"/>
              </a:defRPr>
            </a:lvl2pPr>
            <a:lvl3pPr marL="400050" lvl="2" indent="-168275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latin typeface="+mn-lt"/>
              </a:defRPr>
            </a:lvl3pPr>
            <a:lvl4pPr marL="574675" lvl="3" indent="-174625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latin typeface="+mn-lt"/>
              </a:defRPr>
            </a:lvl4pPr>
            <a:lvl5pPr marL="741363" lvl="4" indent="-168275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lvl="0"/>
            <a:r>
              <a:rPr lang="en-US" dirty="0" smtClean="0"/>
              <a:t>AMC Staff OPR:</a:t>
            </a:r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1931926" y="5129541"/>
            <a:ext cx="5080993" cy="258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lvl="0" indent="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>
                <a:latin typeface="+mn-lt"/>
              </a:defRPr>
            </a:lvl1pPr>
            <a:lvl2pPr marL="227013" lvl="1" indent="-173038" defTabSz="91440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000">
                <a:latin typeface="+mn-lt"/>
              </a:defRPr>
            </a:lvl2pPr>
            <a:lvl3pPr marL="400050" lvl="2" indent="-168275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latin typeface="+mn-lt"/>
              </a:defRPr>
            </a:lvl3pPr>
            <a:lvl4pPr marL="574675" lvl="3" indent="-174625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latin typeface="+mn-lt"/>
              </a:defRPr>
            </a:lvl4pPr>
            <a:lvl5pPr marL="741363" lvl="4" indent="-168275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lvl="0"/>
            <a:r>
              <a:rPr lang="en-US" dirty="0" smtClean="0"/>
              <a:t>Macro Context – Purpose of Event:</a:t>
            </a:r>
            <a:endParaRPr lang="en-US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1931926" y="5815678"/>
            <a:ext cx="5080993" cy="258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lvl="0" indent="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>
                <a:latin typeface="+mn-lt"/>
              </a:defRPr>
            </a:lvl1pPr>
            <a:lvl2pPr marL="227013" lvl="1" indent="-173038" defTabSz="91440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000">
                <a:latin typeface="+mn-lt"/>
              </a:defRPr>
            </a:lvl2pPr>
            <a:lvl3pPr marL="400050" lvl="2" indent="-168275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latin typeface="+mn-lt"/>
              </a:defRPr>
            </a:lvl3pPr>
            <a:lvl4pPr marL="574675" lvl="3" indent="-174625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latin typeface="+mn-lt"/>
              </a:defRPr>
            </a:lvl4pPr>
            <a:lvl5pPr marL="741363" lvl="4" indent="-168275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lvl="0"/>
            <a:r>
              <a:rPr lang="en-US" dirty="0" smtClean="0"/>
              <a:t>Guidance / Decision:</a:t>
            </a:r>
            <a:endParaRPr lang="en-US" dirty="0"/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12620" y="6013813"/>
            <a:ext cx="7231380" cy="5675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b="1" dirty="0" smtClean="0"/>
            </a:lvl1pPr>
            <a:lvl2pPr>
              <a:defRPr lang="en-US" sz="1000" dirty="0" smtClean="0"/>
            </a:lvl2pPr>
            <a:lvl3pPr>
              <a:defRPr lang="en-US" sz="1000" dirty="0" smtClean="0"/>
            </a:lvl3pPr>
            <a:lvl4pPr>
              <a:defRPr lang="en-US" sz="1000" dirty="0" smtClean="0"/>
            </a:lvl4pPr>
            <a:lvl5pPr>
              <a:defRPr lang="en-US" sz="1000" dirty="0"/>
            </a:lvl5pPr>
          </a:lstStyle>
          <a:p>
            <a:pPr marL="171450" lvl="0" indent="-171450"/>
            <a:r>
              <a:rPr lang="en-US" dirty="0" smtClean="0"/>
              <a:t>Click to edit text:</a:t>
            </a:r>
          </a:p>
          <a:p>
            <a:pPr marL="227013" lvl="1" indent="-173038">
              <a:buFont typeface="Wingdings" panose="05000000000000000000" pitchFamily="2" charset="2"/>
              <a:buChar char="ü"/>
            </a:pPr>
            <a:r>
              <a:rPr lang="en-US" dirty="0" smtClean="0"/>
              <a:t>Second level</a:t>
            </a:r>
          </a:p>
          <a:p>
            <a:pPr marL="400050" lvl="2" indent="-168275"/>
            <a:r>
              <a:rPr lang="en-US" dirty="0" smtClean="0"/>
              <a:t>Third level</a:t>
            </a:r>
          </a:p>
          <a:p>
            <a:pPr marL="574675" lvl="3" indent="-174625"/>
            <a:r>
              <a:rPr lang="en-US" dirty="0" smtClean="0"/>
              <a:t>Fourth level</a:t>
            </a:r>
          </a:p>
          <a:p>
            <a:pPr marL="741363" lvl="4" indent="-168275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4000500" y="6750278"/>
            <a:ext cx="11430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700" b="1" kern="6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CFA9B-4785-4222-B2D1-FB953FCA43F9}" type="slidenum">
              <a:rPr kumimoji="0" lang="en-US" sz="700" b="1" i="0" u="none" strike="noStrike" kern="6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1" i="0" u="none" strike="noStrike" kern="6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Classification bottom"/>
          <p:cNvSpPr txBox="1"/>
          <p:nvPr userDrawn="1"/>
        </p:nvSpPr>
        <p:spPr bwMode="black">
          <a:xfrm>
            <a:off x="0" y="6753453"/>
            <a:ext cx="1188720" cy="107722"/>
          </a:xfrm>
          <a:prstGeom prst="rect">
            <a:avLst/>
          </a:prstGeom>
          <a:noFill/>
        </p:spPr>
        <p:txBody>
          <a:bodyPr wrap="none" lIns="45720" tIns="0" rIns="0" bIns="0" anchor="b" anchorCtr="0">
            <a:noAutofit/>
          </a:bodyPr>
          <a:lstStyle/>
          <a:p>
            <a:pPr>
              <a:defRPr/>
            </a:pPr>
            <a:r>
              <a:rPr lang="en-US" sz="700" b="1" kern="600" dirty="0" smtClean="0">
                <a:solidFill>
                  <a:prstClr val="black"/>
                </a:solidFill>
                <a:cs typeface="Arial" panose="020B0604020202020204" pitchFamily="34" charset="0"/>
              </a:rPr>
              <a:t>UNCLASSIFIED//FOUO</a:t>
            </a:r>
          </a:p>
        </p:txBody>
      </p:sp>
      <p:grpSp>
        <p:nvGrpSpPr>
          <p:cNvPr id="41" name="Group 40"/>
          <p:cNvGrpSpPr>
            <a:grpSpLocks noChangeAspect="1"/>
          </p:cNvGrpSpPr>
          <p:nvPr userDrawn="1"/>
        </p:nvGrpSpPr>
        <p:grpSpPr>
          <a:xfrm>
            <a:off x="43924" y="0"/>
            <a:ext cx="614993" cy="731520"/>
            <a:chOff x="125730" y="0"/>
            <a:chExt cx="526946" cy="626790"/>
          </a:xfrm>
        </p:grpSpPr>
        <p:sp>
          <p:nvSpPr>
            <p:cNvPr id="42" name="Round Same Side Corner Rectangle 41"/>
            <p:cNvSpPr/>
            <p:nvPr userDrawn="1"/>
          </p:nvSpPr>
          <p:spPr>
            <a:xfrm>
              <a:off x="125730" y="0"/>
              <a:ext cx="526946" cy="626790"/>
            </a:xfrm>
            <a:prstGeom prst="round2SameRect">
              <a:avLst>
                <a:gd name="adj1" fmla="val 0"/>
                <a:gd name="adj2" fmla="val 7443"/>
              </a:avLst>
            </a:prstGeom>
            <a:gradFill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68000">
                  <a:sysClr val="windowText" lastClr="000000">
                    <a:lumMod val="95000"/>
                    <a:lumOff val="5000"/>
                  </a:sysClr>
                </a:gs>
                <a:gs pos="34000">
                  <a:sysClr val="windowText" lastClr="000000">
                    <a:lumMod val="85000"/>
                    <a:lumOff val="15000"/>
                  </a:sysClr>
                </a:gs>
              </a:gsLst>
              <a:lin ang="3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3" name="U.S. ARMY for dark bkgrnds"/>
            <p:cNvGrpSpPr>
              <a:grpSpLocks noChangeAspect="1"/>
            </p:cNvGrpSpPr>
            <p:nvPr userDrawn="1"/>
          </p:nvGrpSpPr>
          <p:grpSpPr bwMode="auto">
            <a:xfrm>
              <a:off x="208305" y="59287"/>
              <a:ext cx="361795" cy="457200"/>
              <a:chOff x="2205" y="1186"/>
              <a:chExt cx="1425" cy="1802"/>
            </a:xfrm>
          </p:grpSpPr>
          <p:sp>
            <p:nvSpPr>
              <p:cNvPr id="44" name="Freeform 43"/>
              <p:cNvSpPr>
                <a:spLocks noEditPoints="1"/>
              </p:cNvSpPr>
              <p:nvPr/>
            </p:nvSpPr>
            <p:spPr bwMode="invGray">
              <a:xfrm>
                <a:off x="3562" y="2500"/>
                <a:ext cx="68" cy="66"/>
              </a:xfrm>
              <a:custGeom>
                <a:avLst/>
                <a:gdLst>
                  <a:gd name="T0" fmla="*/ 0 w 125"/>
                  <a:gd name="T1" fmla="*/ 18 h 122"/>
                  <a:gd name="T2" fmla="*/ 18 w 125"/>
                  <a:gd name="T3" fmla="*/ 0 h 122"/>
                  <a:gd name="T4" fmla="*/ 37 w 125"/>
                  <a:gd name="T5" fmla="*/ 18 h 122"/>
                  <a:gd name="T6" fmla="*/ 18 w 125"/>
                  <a:gd name="T7" fmla="*/ 36 h 122"/>
                  <a:gd name="T8" fmla="*/ 0 w 125"/>
                  <a:gd name="T9" fmla="*/ 18 h 122"/>
                  <a:gd name="T10" fmla="*/ 18 w 125"/>
                  <a:gd name="T11" fmla="*/ 4 h 122"/>
                  <a:gd name="T12" fmla="*/ 5 w 125"/>
                  <a:gd name="T13" fmla="*/ 18 h 122"/>
                  <a:gd name="T14" fmla="*/ 18 w 125"/>
                  <a:gd name="T15" fmla="*/ 32 h 122"/>
                  <a:gd name="T16" fmla="*/ 32 w 125"/>
                  <a:gd name="T17" fmla="*/ 18 h 122"/>
                  <a:gd name="T18" fmla="*/ 18 w 125"/>
                  <a:gd name="T19" fmla="*/ 4 h 122"/>
                  <a:gd name="T20" fmla="*/ 15 w 125"/>
                  <a:gd name="T21" fmla="*/ 28 h 122"/>
                  <a:gd name="T22" fmla="*/ 11 w 125"/>
                  <a:gd name="T23" fmla="*/ 28 h 122"/>
                  <a:gd name="T24" fmla="*/ 11 w 125"/>
                  <a:gd name="T25" fmla="*/ 8 h 122"/>
                  <a:gd name="T26" fmla="*/ 19 w 125"/>
                  <a:gd name="T27" fmla="*/ 8 h 122"/>
                  <a:gd name="T28" fmla="*/ 27 w 125"/>
                  <a:gd name="T29" fmla="*/ 14 h 122"/>
                  <a:gd name="T30" fmla="*/ 22 w 125"/>
                  <a:gd name="T31" fmla="*/ 19 h 122"/>
                  <a:gd name="T32" fmla="*/ 22 w 125"/>
                  <a:gd name="T33" fmla="*/ 19 h 122"/>
                  <a:gd name="T34" fmla="*/ 27 w 125"/>
                  <a:gd name="T35" fmla="*/ 28 h 122"/>
                  <a:gd name="T36" fmla="*/ 22 w 125"/>
                  <a:gd name="T37" fmla="*/ 28 h 122"/>
                  <a:gd name="T38" fmla="*/ 18 w 125"/>
                  <a:gd name="T39" fmla="*/ 19 h 122"/>
                  <a:gd name="T40" fmla="*/ 15 w 125"/>
                  <a:gd name="T41" fmla="*/ 19 h 122"/>
                  <a:gd name="T42" fmla="*/ 15 w 125"/>
                  <a:gd name="T43" fmla="*/ 28 h 122"/>
                  <a:gd name="T44" fmla="*/ 15 w 125"/>
                  <a:gd name="T45" fmla="*/ 16 h 122"/>
                  <a:gd name="T46" fmla="*/ 18 w 125"/>
                  <a:gd name="T47" fmla="*/ 16 h 122"/>
                  <a:gd name="T48" fmla="*/ 23 w 125"/>
                  <a:gd name="T49" fmla="*/ 14 h 122"/>
                  <a:gd name="T50" fmla="*/ 18 w 125"/>
                  <a:gd name="T51" fmla="*/ 11 h 122"/>
                  <a:gd name="T52" fmla="*/ 15 w 125"/>
                  <a:gd name="T53" fmla="*/ 11 h 122"/>
                  <a:gd name="T54" fmla="*/ 15 w 125"/>
                  <a:gd name="T55" fmla="*/ 16 h 12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122">
                    <a:moveTo>
                      <a:pt x="0" y="61"/>
                    </a:moveTo>
                    <a:cubicBezTo>
                      <a:pt x="0" y="24"/>
                      <a:pt x="29" y="0"/>
                      <a:pt x="62" y="0"/>
                    </a:cubicBezTo>
                    <a:cubicBezTo>
                      <a:pt x="95" y="0"/>
                      <a:pt x="125" y="24"/>
                      <a:pt x="125" y="61"/>
                    </a:cubicBezTo>
                    <a:cubicBezTo>
                      <a:pt x="125" y="98"/>
                      <a:pt x="96" y="122"/>
                      <a:pt x="62" y="122"/>
                    </a:cubicBezTo>
                    <a:cubicBezTo>
                      <a:pt x="29" y="122"/>
                      <a:pt x="0" y="98"/>
                      <a:pt x="0" y="61"/>
                    </a:cubicBezTo>
                    <a:close/>
                    <a:moveTo>
                      <a:pt x="62" y="13"/>
                    </a:moveTo>
                    <a:cubicBezTo>
                      <a:pt x="36" y="13"/>
                      <a:pt x="16" y="33"/>
                      <a:pt x="16" y="61"/>
                    </a:cubicBezTo>
                    <a:cubicBezTo>
                      <a:pt x="16" y="89"/>
                      <a:pt x="36" y="109"/>
                      <a:pt x="62" y="109"/>
                    </a:cubicBezTo>
                    <a:cubicBezTo>
                      <a:pt x="89" y="109"/>
                      <a:pt x="109" y="89"/>
                      <a:pt x="109" y="61"/>
                    </a:cubicBezTo>
                    <a:cubicBezTo>
                      <a:pt x="109" y="33"/>
                      <a:pt x="88" y="13"/>
                      <a:pt x="62" y="13"/>
                    </a:cubicBezTo>
                    <a:close/>
                    <a:moveTo>
                      <a:pt x="52" y="95"/>
                    </a:moveTo>
                    <a:cubicBezTo>
                      <a:pt x="38" y="95"/>
                      <a:pt x="38" y="95"/>
                      <a:pt x="38" y="95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81" y="27"/>
                      <a:pt x="90" y="32"/>
                      <a:pt x="90" y="47"/>
                    </a:cubicBezTo>
                    <a:cubicBezTo>
                      <a:pt x="91" y="56"/>
                      <a:pt x="84" y="64"/>
                      <a:pt x="75" y="65"/>
                    </a:cubicBezTo>
                    <a:cubicBezTo>
                      <a:pt x="75" y="65"/>
                      <a:pt x="74" y="65"/>
                      <a:pt x="74" y="65"/>
                    </a:cubicBezTo>
                    <a:cubicBezTo>
                      <a:pt x="90" y="95"/>
                      <a:pt x="90" y="95"/>
                      <a:pt x="90" y="95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52" y="66"/>
                      <a:pt x="52" y="66"/>
                      <a:pt x="52" y="66"/>
                    </a:cubicBezTo>
                    <a:lnTo>
                      <a:pt x="52" y="95"/>
                    </a:lnTo>
                    <a:close/>
                    <a:moveTo>
                      <a:pt x="52" y="55"/>
                    </a:moveTo>
                    <a:cubicBezTo>
                      <a:pt x="63" y="55"/>
                      <a:pt x="63" y="55"/>
                      <a:pt x="63" y="55"/>
                    </a:cubicBezTo>
                    <a:cubicBezTo>
                      <a:pt x="73" y="55"/>
                      <a:pt x="77" y="52"/>
                      <a:pt x="77" y="46"/>
                    </a:cubicBezTo>
                    <a:cubicBezTo>
                      <a:pt x="77" y="39"/>
                      <a:pt x="72" y="37"/>
                      <a:pt x="63" y="37"/>
                    </a:cubicBezTo>
                    <a:cubicBezTo>
                      <a:pt x="52" y="37"/>
                      <a:pt x="52" y="37"/>
                      <a:pt x="52" y="37"/>
                    </a:cubicBezTo>
                    <a:lnTo>
                      <a:pt x="52" y="5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invGray">
              <a:xfrm>
                <a:off x="2205" y="2508"/>
                <a:ext cx="1354" cy="480"/>
              </a:xfrm>
              <a:custGeom>
                <a:avLst/>
                <a:gdLst>
                  <a:gd name="T0" fmla="*/ 61 w 2500"/>
                  <a:gd name="T1" fmla="*/ 0 h 887"/>
                  <a:gd name="T2" fmla="*/ 0 w 2500"/>
                  <a:gd name="T3" fmla="*/ 60 h 887"/>
                  <a:gd name="T4" fmla="*/ 0 w 2500"/>
                  <a:gd name="T5" fmla="*/ 200 h 887"/>
                  <a:gd name="T6" fmla="*/ 61 w 2500"/>
                  <a:gd name="T7" fmla="*/ 260 h 887"/>
                  <a:gd name="T8" fmla="*/ 673 w 2500"/>
                  <a:gd name="T9" fmla="*/ 260 h 887"/>
                  <a:gd name="T10" fmla="*/ 733 w 2500"/>
                  <a:gd name="T11" fmla="*/ 200 h 887"/>
                  <a:gd name="T12" fmla="*/ 733 w 2500"/>
                  <a:gd name="T13" fmla="*/ 60 h 887"/>
                  <a:gd name="T14" fmla="*/ 673 w 2500"/>
                  <a:gd name="T15" fmla="*/ 0 h 887"/>
                  <a:gd name="T16" fmla="*/ 61 w 2500"/>
                  <a:gd name="T17" fmla="*/ 0 h 8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887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681"/>
                      <a:pt x="0" y="681"/>
                      <a:pt x="0" y="681"/>
                    </a:cubicBezTo>
                    <a:cubicBezTo>
                      <a:pt x="0" y="795"/>
                      <a:pt x="92" y="887"/>
                      <a:pt x="206" y="887"/>
                    </a:cubicBezTo>
                    <a:cubicBezTo>
                      <a:pt x="2294" y="887"/>
                      <a:pt x="2294" y="887"/>
                      <a:pt x="2294" y="887"/>
                    </a:cubicBezTo>
                    <a:cubicBezTo>
                      <a:pt x="2408" y="887"/>
                      <a:pt x="2500" y="795"/>
                      <a:pt x="2500" y="681"/>
                    </a:cubicBezTo>
                    <a:cubicBezTo>
                      <a:pt x="2500" y="206"/>
                      <a:pt x="2500" y="206"/>
                      <a:pt x="2500" y="206"/>
                    </a:cubicBezTo>
                    <a:cubicBezTo>
                      <a:pt x="2500" y="92"/>
                      <a:pt x="2408" y="0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 45"/>
              <p:cNvSpPr>
                <a:spLocks noEditPoints="1"/>
              </p:cNvSpPr>
              <p:nvPr/>
            </p:nvSpPr>
            <p:spPr bwMode="invGray">
              <a:xfrm>
                <a:off x="2241" y="2543"/>
                <a:ext cx="1283" cy="409"/>
              </a:xfrm>
              <a:custGeom>
                <a:avLst/>
                <a:gdLst>
                  <a:gd name="T0" fmla="*/ 654 w 2369"/>
                  <a:gd name="T1" fmla="*/ 0 h 755"/>
                  <a:gd name="T2" fmla="*/ 41 w 2369"/>
                  <a:gd name="T3" fmla="*/ 0 h 755"/>
                  <a:gd name="T4" fmla="*/ 0 w 2369"/>
                  <a:gd name="T5" fmla="*/ 41 h 755"/>
                  <a:gd name="T6" fmla="*/ 0 w 2369"/>
                  <a:gd name="T7" fmla="*/ 180 h 755"/>
                  <a:gd name="T8" fmla="*/ 41 w 2369"/>
                  <a:gd name="T9" fmla="*/ 222 h 755"/>
                  <a:gd name="T10" fmla="*/ 654 w 2369"/>
                  <a:gd name="T11" fmla="*/ 222 h 755"/>
                  <a:gd name="T12" fmla="*/ 695 w 2369"/>
                  <a:gd name="T13" fmla="*/ 180 h 755"/>
                  <a:gd name="T14" fmla="*/ 695 w 2369"/>
                  <a:gd name="T15" fmla="*/ 41 h 755"/>
                  <a:gd name="T16" fmla="*/ 654 w 2369"/>
                  <a:gd name="T17" fmla="*/ 0 h 755"/>
                  <a:gd name="T18" fmla="*/ 675 w 2369"/>
                  <a:gd name="T19" fmla="*/ 180 h 755"/>
                  <a:gd name="T20" fmla="*/ 654 w 2369"/>
                  <a:gd name="T21" fmla="*/ 202 h 755"/>
                  <a:gd name="T22" fmla="*/ 41 w 2369"/>
                  <a:gd name="T23" fmla="*/ 202 h 755"/>
                  <a:gd name="T24" fmla="*/ 19 w 2369"/>
                  <a:gd name="T25" fmla="*/ 180 h 755"/>
                  <a:gd name="T26" fmla="*/ 19 w 2369"/>
                  <a:gd name="T27" fmla="*/ 41 h 755"/>
                  <a:gd name="T28" fmla="*/ 41 w 2369"/>
                  <a:gd name="T29" fmla="*/ 19 h 755"/>
                  <a:gd name="T30" fmla="*/ 654 w 2369"/>
                  <a:gd name="T31" fmla="*/ 19 h 755"/>
                  <a:gd name="T32" fmla="*/ 675 w 2369"/>
                  <a:gd name="T33" fmla="*/ 41 h 755"/>
                  <a:gd name="T34" fmla="*/ 675 w 2369"/>
                  <a:gd name="T35" fmla="*/ 180 h 7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75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0"/>
                    </a:cubicBezTo>
                    <a:cubicBezTo>
                      <a:pt x="0" y="615"/>
                      <a:pt x="0" y="615"/>
                      <a:pt x="0" y="615"/>
                    </a:cubicBezTo>
                    <a:cubicBezTo>
                      <a:pt x="0" y="692"/>
                      <a:pt x="63" y="755"/>
                      <a:pt x="140" y="755"/>
                    </a:cubicBezTo>
                    <a:cubicBezTo>
                      <a:pt x="2228" y="755"/>
                      <a:pt x="2228" y="755"/>
                      <a:pt x="2228" y="755"/>
                    </a:cubicBezTo>
                    <a:cubicBezTo>
                      <a:pt x="2306" y="755"/>
                      <a:pt x="2369" y="692"/>
                      <a:pt x="2369" y="615"/>
                    </a:cubicBezTo>
                    <a:cubicBezTo>
                      <a:pt x="2369" y="140"/>
                      <a:pt x="2369" y="140"/>
                      <a:pt x="2369" y="140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615"/>
                    </a:moveTo>
                    <a:cubicBezTo>
                      <a:pt x="2303" y="656"/>
                      <a:pt x="2269" y="689"/>
                      <a:pt x="2228" y="689"/>
                    </a:cubicBezTo>
                    <a:cubicBezTo>
                      <a:pt x="140" y="689"/>
                      <a:pt x="140" y="689"/>
                      <a:pt x="140" y="689"/>
                    </a:cubicBezTo>
                    <a:cubicBezTo>
                      <a:pt x="99" y="689"/>
                      <a:pt x="66" y="656"/>
                      <a:pt x="66" y="615"/>
                    </a:cubicBezTo>
                    <a:cubicBezTo>
                      <a:pt x="66" y="140"/>
                      <a:pt x="66" y="140"/>
                      <a:pt x="66" y="140"/>
                    </a:cubicBezTo>
                    <a:cubicBezTo>
                      <a:pt x="66" y="99"/>
                      <a:pt x="99" y="66"/>
                      <a:pt x="140" y="65"/>
                    </a:cubicBezTo>
                    <a:cubicBezTo>
                      <a:pt x="2228" y="65"/>
                      <a:pt x="2228" y="65"/>
                      <a:pt x="2228" y="65"/>
                    </a:cubicBezTo>
                    <a:cubicBezTo>
                      <a:pt x="2269" y="66"/>
                      <a:pt x="2303" y="99"/>
                      <a:pt x="2303" y="140"/>
                    </a:cubicBezTo>
                    <a:lnTo>
                      <a:pt x="2303" y="61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 46"/>
              <p:cNvSpPr>
                <a:spLocks/>
              </p:cNvSpPr>
              <p:nvPr/>
            </p:nvSpPr>
            <p:spPr bwMode="invGray">
              <a:xfrm>
                <a:off x="2205" y="1186"/>
                <a:ext cx="1354" cy="1287"/>
              </a:xfrm>
              <a:custGeom>
                <a:avLst/>
                <a:gdLst>
                  <a:gd name="T0" fmla="*/ 61 w 2500"/>
                  <a:gd name="T1" fmla="*/ 0 h 2376"/>
                  <a:gd name="T2" fmla="*/ 0 w 2500"/>
                  <a:gd name="T3" fmla="*/ 61 h 2376"/>
                  <a:gd name="T4" fmla="*/ 0 w 2500"/>
                  <a:gd name="T5" fmla="*/ 636 h 2376"/>
                  <a:gd name="T6" fmla="*/ 61 w 2500"/>
                  <a:gd name="T7" fmla="*/ 697 h 2376"/>
                  <a:gd name="T8" fmla="*/ 673 w 2500"/>
                  <a:gd name="T9" fmla="*/ 697 h 2376"/>
                  <a:gd name="T10" fmla="*/ 733 w 2500"/>
                  <a:gd name="T11" fmla="*/ 636 h 2376"/>
                  <a:gd name="T12" fmla="*/ 733 w 2500"/>
                  <a:gd name="T13" fmla="*/ 61 h 2376"/>
                  <a:gd name="T14" fmla="*/ 673 w 2500"/>
                  <a:gd name="T15" fmla="*/ 0 h 2376"/>
                  <a:gd name="T16" fmla="*/ 61 w 2500"/>
                  <a:gd name="T17" fmla="*/ 0 h 23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2376">
                    <a:moveTo>
                      <a:pt x="206" y="0"/>
                    </a:moveTo>
                    <a:cubicBezTo>
                      <a:pt x="92" y="1"/>
                      <a:pt x="0" y="93"/>
                      <a:pt x="0" y="207"/>
                    </a:cubicBezTo>
                    <a:cubicBezTo>
                      <a:pt x="0" y="2170"/>
                      <a:pt x="0" y="2170"/>
                      <a:pt x="0" y="2170"/>
                    </a:cubicBezTo>
                    <a:cubicBezTo>
                      <a:pt x="0" y="2284"/>
                      <a:pt x="92" y="2376"/>
                      <a:pt x="206" y="2376"/>
                    </a:cubicBezTo>
                    <a:cubicBezTo>
                      <a:pt x="2294" y="2376"/>
                      <a:pt x="2294" y="2376"/>
                      <a:pt x="2294" y="2376"/>
                    </a:cubicBezTo>
                    <a:cubicBezTo>
                      <a:pt x="2408" y="2376"/>
                      <a:pt x="2500" y="2284"/>
                      <a:pt x="2500" y="2170"/>
                    </a:cubicBezTo>
                    <a:cubicBezTo>
                      <a:pt x="2500" y="207"/>
                      <a:pt x="2500" y="207"/>
                      <a:pt x="2500" y="207"/>
                    </a:cubicBezTo>
                    <a:cubicBezTo>
                      <a:pt x="2500" y="93"/>
                      <a:pt x="2408" y="1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" name="Freeform 47"/>
              <p:cNvSpPr>
                <a:spLocks noEditPoints="1"/>
              </p:cNvSpPr>
              <p:nvPr/>
            </p:nvSpPr>
            <p:spPr bwMode="invGray">
              <a:xfrm>
                <a:off x="2241" y="1222"/>
                <a:ext cx="1283" cy="1216"/>
              </a:xfrm>
              <a:custGeom>
                <a:avLst/>
                <a:gdLst>
                  <a:gd name="T0" fmla="*/ 654 w 2369"/>
                  <a:gd name="T1" fmla="*/ 0 h 2245"/>
                  <a:gd name="T2" fmla="*/ 41 w 2369"/>
                  <a:gd name="T3" fmla="*/ 0 h 2245"/>
                  <a:gd name="T4" fmla="*/ 0 w 2369"/>
                  <a:gd name="T5" fmla="*/ 41 h 2245"/>
                  <a:gd name="T6" fmla="*/ 0 w 2369"/>
                  <a:gd name="T7" fmla="*/ 617 h 2245"/>
                  <a:gd name="T8" fmla="*/ 41 w 2369"/>
                  <a:gd name="T9" fmla="*/ 659 h 2245"/>
                  <a:gd name="T10" fmla="*/ 654 w 2369"/>
                  <a:gd name="T11" fmla="*/ 659 h 2245"/>
                  <a:gd name="T12" fmla="*/ 695 w 2369"/>
                  <a:gd name="T13" fmla="*/ 617 h 2245"/>
                  <a:gd name="T14" fmla="*/ 695 w 2369"/>
                  <a:gd name="T15" fmla="*/ 41 h 2245"/>
                  <a:gd name="T16" fmla="*/ 654 w 2369"/>
                  <a:gd name="T17" fmla="*/ 0 h 2245"/>
                  <a:gd name="T18" fmla="*/ 675 w 2369"/>
                  <a:gd name="T19" fmla="*/ 617 h 2245"/>
                  <a:gd name="T20" fmla="*/ 654 w 2369"/>
                  <a:gd name="T21" fmla="*/ 639 h 2245"/>
                  <a:gd name="T22" fmla="*/ 41 w 2369"/>
                  <a:gd name="T23" fmla="*/ 639 h 2245"/>
                  <a:gd name="T24" fmla="*/ 19 w 2369"/>
                  <a:gd name="T25" fmla="*/ 617 h 2245"/>
                  <a:gd name="T26" fmla="*/ 19 w 2369"/>
                  <a:gd name="T27" fmla="*/ 41 h 2245"/>
                  <a:gd name="T28" fmla="*/ 41 w 2369"/>
                  <a:gd name="T29" fmla="*/ 19 h 2245"/>
                  <a:gd name="T30" fmla="*/ 654 w 2369"/>
                  <a:gd name="T31" fmla="*/ 19 h 2245"/>
                  <a:gd name="T32" fmla="*/ 675 w 2369"/>
                  <a:gd name="T33" fmla="*/ 41 h 2245"/>
                  <a:gd name="T34" fmla="*/ 675 w 2369"/>
                  <a:gd name="T35" fmla="*/ 617 h 224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224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1"/>
                    </a:cubicBezTo>
                    <a:cubicBezTo>
                      <a:pt x="0" y="2104"/>
                      <a:pt x="0" y="2104"/>
                      <a:pt x="0" y="2104"/>
                    </a:cubicBezTo>
                    <a:cubicBezTo>
                      <a:pt x="0" y="2182"/>
                      <a:pt x="63" y="2245"/>
                      <a:pt x="140" y="2245"/>
                    </a:cubicBezTo>
                    <a:cubicBezTo>
                      <a:pt x="2228" y="2245"/>
                      <a:pt x="2228" y="2245"/>
                      <a:pt x="2228" y="2245"/>
                    </a:cubicBezTo>
                    <a:cubicBezTo>
                      <a:pt x="2306" y="2245"/>
                      <a:pt x="2369" y="2182"/>
                      <a:pt x="2369" y="2104"/>
                    </a:cubicBezTo>
                    <a:cubicBezTo>
                      <a:pt x="2369" y="141"/>
                      <a:pt x="2369" y="141"/>
                      <a:pt x="2369" y="141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2104"/>
                    </a:moveTo>
                    <a:cubicBezTo>
                      <a:pt x="2303" y="2145"/>
                      <a:pt x="2269" y="2179"/>
                      <a:pt x="2228" y="2179"/>
                    </a:cubicBezTo>
                    <a:cubicBezTo>
                      <a:pt x="140" y="2179"/>
                      <a:pt x="140" y="2179"/>
                      <a:pt x="140" y="2179"/>
                    </a:cubicBezTo>
                    <a:cubicBezTo>
                      <a:pt x="99" y="2179"/>
                      <a:pt x="66" y="2145"/>
                      <a:pt x="66" y="2104"/>
                    </a:cubicBezTo>
                    <a:cubicBezTo>
                      <a:pt x="66" y="141"/>
                      <a:pt x="66" y="141"/>
                      <a:pt x="66" y="141"/>
                    </a:cubicBezTo>
                    <a:cubicBezTo>
                      <a:pt x="66" y="100"/>
                      <a:pt x="99" y="66"/>
                      <a:pt x="140" y="66"/>
                    </a:cubicBezTo>
                    <a:cubicBezTo>
                      <a:pt x="2228" y="66"/>
                      <a:pt x="2228" y="66"/>
                      <a:pt x="2228" y="66"/>
                    </a:cubicBezTo>
                    <a:cubicBezTo>
                      <a:pt x="2269" y="66"/>
                      <a:pt x="2303" y="100"/>
                      <a:pt x="2303" y="141"/>
                    </a:cubicBezTo>
                    <a:lnTo>
                      <a:pt x="2303" y="2104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invGray">
              <a:xfrm>
                <a:off x="2359" y="2636"/>
                <a:ext cx="124" cy="223"/>
              </a:xfrm>
              <a:custGeom>
                <a:avLst/>
                <a:gdLst>
                  <a:gd name="T0" fmla="*/ 124 w 124"/>
                  <a:gd name="T1" fmla="*/ 191 h 223"/>
                  <a:gd name="T2" fmla="*/ 91 w 124"/>
                  <a:gd name="T3" fmla="*/ 223 h 223"/>
                  <a:gd name="T4" fmla="*/ 34 w 124"/>
                  <a:gd name="T5" fmla="*/ 223 h 223"/>
                  <a:gd name="T6" fmla="*/ 0 w 124"/>
                  <a:gd name="T7" fmla="*/ 191 h 223"/>
                  <a:gd name="T8" fmla="*/ 0 w 124"/>
                  <a:gd name="T9" fmla="*/ 0 h 223"/>
                  <a:gd name="T10" fmla="*/ 51 w 124"/>
                  <a:gd name="T11" fmla="*/ 0 h 223"/>
                  <a:gd name="T12" fmla="*/ 51 w 124"/>
                  <a:gd name="T13" fmla="*/ 181 h 223"/>
                  <a:gd name="T14" fmla="*/ 73 w 124"/>
                  <a:gd name="T15" fmla="*/ 181 h 223"/>
                  <a:gd name="T16" fmla="*/ 73 w 124"/>
                  <a:gd name="T17" fmla="*/ 0 h 223"/>
                  <a:gd name="T18" fmla="*/ 124 w 124"/>
                  <a:gd name="T19" fmla="*/ 0 h 223"/>
                  <a:gd name="T20" fmla="*/ 124 w 124"/>
                  <a:gd name="T21" fmla="*/ 191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4" h="223">
                    <a:moveTo>
                      <a:pt x="124" y="191"/>
                    </a:moveTo>
                    <a:lnTo>
                      <a:pt x="91" y="223"/>
                    </a:lnTo>
                    <a:lnTo>
                      <a:pt x="34" y="223"/>
                    </a:lnTo>
                    <a:lnTo>
                      <a:pt x="0" y="191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1" y="181"/>
                    </a:lnTo>
                    <a:lnTo>
                      <a:pt x="73" y="181"/>
                    </a:lnTo>
                    <a:lnTo>
                      <a:pt x="73" y="0"/>
                    </a:lnTo>
                    <a:lnTo>
                      <a:pt x="124" y="0"/>
                    </a:lnTo>
                    <a:lnTo>
                      <a:pt x="124" y="1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" name="Rectangle 49"/>
              <p:cNvSpPr>
                <a:spLocks noChangeArrowheads="1"/>
              </p:cNvSpPr>
              <p:nvPr/>
            </p:nvSpPr>
            <p:spPr bwMode="invGray">
              <a:xfrm>
                <a:off x="2503" y="2817"/>
                <a:ext cx="49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invGray">
              <a:xfrm>
                <a:off x="2573" y="2636"/>
                <a:ext cx="123" cy="223"/>
              </a:xfrm>
              <a:custGeom>
                <a:avLst/>
                <a:gdLst>
                  <a:gd name="T0" fmla="*/ 87 w 123"/>
                  <a:gd name="T1" fmla="*/ 0 h 223"/>
                  <a:gd name="T2" fmla="*/ 123 w 123"/>
                  <a:gd name="T3" fmla="*/ 33 h 223"/>
                  <a:gd name="T4" fmla="*/ 123 w 123"/>
                  <a:gd name="T5" fmla="*/ 73 h 223"/>
                  <a:gd name="T6" fmla="*/ 72 w 123"/>
                  <a:gd name="T7" fmla="*/ 73 h 223"/>
                  <a:gd name="T8" fmla="*/ 72 w 123"/>
                  <a:gd name="T9" fmla="*/ 43 h 223"/>
                  <a:gd name="T10" fmla="*/ 51 w 123"/>
                  <a:gd name="T11" fmla="*/ 43 h 223"/>
                  <a:gd name="T12" fmla="*/ 51 w 123"/>
                  <a:gd name="T13" fmla="*/ 88 h 223"/>
                  <a:gd name="T14" fmla="*/ 88 w 123"/>
                  <a:gd name="T15" fmla="*/ 91 h 223"/>
                  <a:gd name="T16" fmla="*/ 123 w 123"/>
                  <a:gd name="T17" fmla="*/ 123 h 223"/>
                  <a:gd name="T18" fmla="*/ 123 w 123"/>
                  <a:gd name="T19" fmla="*/ 191 h 223"/>
                  <a:gd name="T20" fmla="*/ 90 w 123"/>
                  <a:gd name="T21" fmla="*/ 223 h 223"/>
                  <a:gd name="T22" fmla="*/ 33 w 123"/>
                  <a:gd name="T23" fmla="*/ 223 h 223"/>
                  <a:gd name="T24" fmla="*/ 0 w 123"/>
                  <a:gd name="T25" fmla="*/ 191 h 223"/>
                  <a:gd name="T26" fmla="*/ 0 w 123"/>
                  <a:gd name="T27" fmla="*/ 152 h 223"/>
                  <a:gd name="T28" fmla="*/ 51 w 123"/>
                  <a:gd name="T29" fmla="*/ 152 h 223"/>
                  <a:gd name="T30" fmla="*/ 51 w 123"/>
                  <a:gd name="T31" fmla="*/ 181 h 223"/>
                  <a:gd name="T32" fmla="*/ 72 w 123"/>
                  <a:gd name="T33" fmla="*/ 181 h 223"/>
                  <a:gd name="T34" fmla="*/ 72 w 123"/>
                  <a:gd name="T35" fmla="*/ 134 h 223"/>
                  <a:gd name="T36" fmla="*/ 36 w 123"/>
                  <a:gd name="T37" fmla="*/ 132 h 223"/>
                  <a:gd name="T38" fmla="*/ 0 w 123"/>
                  <a:gd name="T39" fmla="*/ 100 h 223"/>
                  <a:gd name="T40" fmla="*/ 0 w 123"/>
                  <a:gd name="T41" fmla="*/ 33 h 223"/>
                  <a:gd name="T42" fmla="*/ 34 w 123"/>
                  <a:gd name="T43" fmla="*/ 0 h 223"/>
                  <a:gd name="T44" fmla="*/ 87 w 123"/>
                  <a:gd name="T45" fmla="*/ 0 h 2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3" h="223">
                    <a:moveTo>
                      <a:pt x="87" y="0"/>
                    </a:moveTo>
                    <a:lnTo>
                      <a:pt x="123" y="33"/>
                    </a:lnTo>
                    <a:lnTo>
                      <a:pt x="123" y="73"/>
                    </a:lnTo>
                    <a:lnTo>
                      <a:pt x="72" y="73"/>
                    </a:lnTo>
                    <a:lnTo>
                      <a:pt x="72" y="43"/>
                    </a:lnTo>
                    <a:lnTo>
                      <a:pt x="51" y="43"/>
                    </a:lnTo>
                    <a:lnTo>
                      <a:pt x="51" y="88"/>
                    </a:lnTo>
                    <a:lnTo>
                      <a:pt x="88" y="91"/>
                    </a:lnTo>
                    <a:lnTo>
                      <a:pt x="123" y="123"/>
                    </a:lnTo>
                    <a:lnTo>
                      <a:pt x="123" y="191"/>
                    </a:lnTo>
                    <a:lnTo>
                      <a:pt x="90" y="223"/>
                    </a:lnTo>
                    <a:lnTo>
                      <a:pt x="33" y="223"/>
                    </a:lnTo>
                    <a:lnTo>
                      <a:pt x="0" y="191"/>
                    </a:lnTo>
                    <a:lnTo>
                      <a:pt x="0" y="152"/>
                    </a:lnTo>
                    <a:lnTo>
                      <a:pt x="51" y="152"/>
                    </a:lnTo>
                    <a:lnTo>
                      <a:pt x="51" y="181"/>
                    </a:lnTo>
                    <a:lnTo>
                      <a:pt x="72" y="181"/>
                    </a:lnTo>
                    <a:lnTo>
                      <a:pt x="72" y="134"/>
                    </a:lnTo>
                    <a:lnTo>
                      <a:pt x="36" y="132"/>
                    </a:lnTo>
                    <a:lnTo>
                      <a:pt x="0" y="100"/>
                    </a:lnTo>
                    <a:lnTo>
                      <a:pt x="0" y="33"/>
                    </a:lnTo>
                    <a:lnTo>
                      <a:pt x="34" y="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invGray">
              <a:xfrm>
                <a:off x="2713" y="2817"/>
                <a:ext cx="54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 52"/>
              <p:cNvSpPr>
                <a:spLocks noEditPoints="1"/>
              </p:cNvSpPr>
              <p:nvPr/>
            </p:nvSpPr>
            <p:spPr bwMode="invGray">
              <a:xfrm>
                <a:off x="2787" y="2636"/>
                <a:ext cx="138" cy="223"/>
              </a:xfrm>
              <a:custGeom>
                <a:avLst/>
                <a:gdLst>
                  <a:gd name="T0" fmla="*/ 80 w 138"/>
                  <a:gd name="T1" fmla="*/ 140 h 223"/>
                  <a:gd name="T2" fmla="*/ 58 w 138"/>
                  <a:gd name="T3" fmla="*/ 140 h 223"/>
                  <a:gd name="T4" fmla="*/ 66 w 138"/>
                  <a:gd name="T5" fmla="*/ 48 h 223"/>
                  <a:gd name="T6" fmla="*/ 71 w 138"/>
                  <a:gd name="T7" fmla="*/ 48 h 223"/>
                  <a:gd name="T8" fmla="*/ 80 w 138"/>
                  <a:gd name="T9" fmla="*/ 140 h 223"/>
                  <a:gd name="T10" fmla="*/ 105 w 138"/>
                  <a:gd name="T11" fmla="*/ 0 h 223"/>
                  <a:gd name="T12" fmla="*/ 31 w 138"/>
                  <a:gd name="T13" fmla="*/ 0 h 223"/>
                  <a:gd name="T14" fmla="*/ 0 w 138"/>
                  <a:gd name="T15" fmla="*/ 223 h 223"/>
                  <a:gd name="T16" fmla="*/ 49 w 138"/>
                  <a:gd name="T17" fmla="*/ 223 h 223"/>
                  <a:gd name="T18" fmla="*/ 54 w 138"/>
                  <a:gd name="T19" fmla="*/ 182 h 223"/>
                  <a:gd name="T20" fmla="*/ 84 w 138"/>
                  <a:gd name="T21" fmla="*/ 182 h 223"/>
                  <a:gd name="T22" fmla="*/ 88 w 138"/>
                  <a:gd name="T23" fmla="*/ 223 h 223"/>
                  <a:gd name="T24" fmla="*/ 138 w 138"/>
                  <a:gd name="T25" fmla="*/ 223 h 223"/>
                  <a:gd name="T26" fmla="*/ 105 w 138"/>
                  <a:gd name="T27" fmla="*/ 0 h 2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8" h="223">
                    <a:moveTo>
                      <a:pt x="80" y="140"/>
                    </a:moveTo>
                    <a:lnTo>
                      <a:pt x="58" y="140"/>
                    </a:lnTo>
                    <a:lnTo>
                      <a:pt x="66" y="48"/>
                    </a:lnTo>
                    <a:lnTo>
                      <a:pt x="71" y="48"/>
                    </a:lnTo>
                    <a:lnTo>
                      <a:pt x="80" y="140"/>
                    </a:lnTo>
                    <a:close/>
                    <a:moveTo>
                      <a:pt x="105" y="0"/>
                    </a:moveTo>
                    <a:lnTo>
                      <a:pt x="31" y="0"/>
                    </a:lnTo>
                    <a:lnTo>
                      <a:pt x="0" y="223"/>
                    </a:lnTo>
                    <a:lnTo>
                      <a:pt x="49" y="223"/>
                    </a:lnTo>
                    <a:lnTo>
                      <a:pt x="54" y="182"/>
                    </a:lnTo>
                    <a:lnTo>
                      <a:pt x="84" y="182"/>
                    </a:lnTo>
                    <a:lnTo>
                      <a:pt x="88" y="223"/>
                    </a:lnTo>
                    <a:lnTo>
                      <a:pt x="138" y="223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4" name="Freeform 53"/>
              <p:cNvSpPr>
                <a:spLocks noEditPoints="1"/>
              </p:cNvSpPr>
              <p:nvPr/>
            </p:nvSpPr>
            <p:spPr bwMode="invGray">
              <a:xfrm>
                <a:off x="2946" y="2636"/>
                <a:ext cx="122" cy="223"/>
              </a:xfrm>
              <a:custGeom>
                <a:avLst/>
                <a:gdLst>
                  <a:gd name="T0" fmla="*/ 72 w 122"/>
                  <a:gd name="T1" fmla="*/ 43 h 223"/>
                  <a:gd name="T2" fmla="*/ 72 w 122"/>
                  <a:gd name="T3" fmla="*/ 93 h 223"/>
                  <a:gd name="T4" fmla="*/ 51 w 122"/>
                  <a:gd name="T5" fmla="*/ 93 h 223"/>
                  <a:gd name="T6" fmla="*/ 51 w 122"/>
                  <a:gd name="T7" fmla="*/ 43 h 223"/>
                  <a:gd name="T8" fmla="*/ 72 w 122"/>
                  <a:gd name="T9" fmla="*/ 43 h 223"/>
                  <a:gd name="T10" fmla="*/ 122 w 122"/>
                  <a:gd name="T11" fmla="*/ 33 h 223"/>
                  <a:gd name="T12" fmla="*/ 87 w 122"/>
                  <a:gd name="T13" fmla="*/ 0 h 223"/>
                  <a:gd name="T14" fmla="*/ 0 w 122"/>
                  <a:gd name="T15" fmla="*/ 0 h 223"/>
                  <a:gd name="T16" fmla="*/ 0 w 122"/>
                  <a:gd name="T17" fmla="*/ 223 h 223"/>
                  <a:gd name="T18" fmla="*/ 51 w 122"/>
                  <a:gd name="T19" fmla="*/ 223 h 223"/>
                  <a:gd name="T20" fmla="*/ 51 w 122"/>
                  <a:gd name="T21" fmla="*/ 134 h 223"/>
                  <a:gd name="T22" fmla="*/ 72 w 122"/>
                  <a:gd name="T23" fmla="*/ 134 h 223"/>
                  <a:gd name="T24" fmla="*/ 72 w 122"/>
                  <a:gd name="T25" fmla="*/ 223 h 223"/>
                  <a:gd name="T26" fmla="*/ 122 w 122"/>
                  <a:gd name="T27" fmla="*/ 223 h 223"/>
                  <a:gd name="T28" fmla="*/ 122 w 122"/>
                  <a:gd name="T29" fmla="*/ 134 h 223"/>
                  <a:gd name="T30" fmla="*/ 96 w 122"/>
                  <a:gd name="T31" fmla="*/ 113 h 223"/>
                  <a:gd name="T32" fmla="*/ 122 w 122"/>
                  <a:gd name="T33" fmla="*/ 91 h 223"/>
                  <a:gd name="T34" fmla="*/ 122 w 122"/>
                  <a:gd name="T35" fmla="*/ 33 h 22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2" h="223">
                    <a:moveTo>
                      <a:pt x="72" y="43"/>
                    </a:moveTo>
                    <a:lnTo>
                      <a:pt x="72" y="93"/>
                    </a:lnTo>
                    <a:lnTo>
                      <a:pt x="51" y="93"/>
                    </a:lnTo>
                    <a:lnTo>
                      <a:pt x="51" y="43"/>
                    </a:lnTo>
                    <a:lnTo>
                      <a:pt x="72" y="43"/>
                    </a:lnTo>
                    <a:close/>
                    <a:moveTo>
                      <a:pt x="122" y="33"/>
                    </a:moveTo>
                    <a:lnTo>
                      <a:pt x="87" y="0"/>
                    </a:lnTo>
                    <a:lnTo>
                      <a:pt x="0" y="0"/>
                    </a:lnTo>
                    <a:lnTo>
                      <a:pt x="0" y="223"/>
                    </a:lnTo>
                    <a:lnTo>
                      <a:pt x="51" y="223"/>
                    </a:lnTo>
                    <a:lnTo>
                      <a:pt x="51" y="134"/>
                    </a:lnTo>
                    <a:lnTo>
                      <a:pt x="72" y="134"/>
                    </a:lnTo>
                    <a:lnTo>
                      <a:pt x="72" y="223"/>
                    </a:lnTo>
                    <a:lnTo>
                      <a:pt x="122" y="223"/>
                    </a:lnTo>
                    <a:lnTo>
                      <a:pt x="122" y="134"/>
                    </a:lnTo>
                    <a:lnTo>
                      <a:pt x="96" y="113"/>
                    </a:lnTo>
                    <a:lnTo>
                      <a:pt x="122" y="91"/>
                    </a:lnTo>
                    <a:lnTo>
                      <a:pt x="12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invGray">
              <a:xfrm>
                <a:off x="3094" y="2636"/>
                <a:ext cx="159" cy="223"/>
              </a:xfrm>
              <a:custGeom>
                <a:avLst/>
                <a:gdLst>
                  <a:gd name="T0" fmla="*/ 159 w 159"/>
                  <a:gd name="T1" fmla="*/ 223 h 223"/>
                  <a:gd name="T2" fmla="*/ 112 w 159"/>
                  <a:gd name="T3" fmla="*/ 223 h 223"/>
                  <a:gd name="T4" fmla="*/ 112 w 159"/>
                  <a:gd name="T5" fmla="*/ 82 h 223"/>
                  <a:gd name="T6" fmla="*/ 110 w 159"/>
                  <a:gd name="T7" fmla="*/ 82 h 223"/>
                  <a:gd name="T8" fmla="*/ 89 w 159"/>
                  <a:gd name="T9" fmla="*/ 223 h 223"/>
                  <a:gd name="T10" fmla="*/ 70 w 159"/>
                  <a:gd name="T11" fmla="*/ 223 h 223"/>
                  <a:gd name="T12" fmla="*/ 48 w 159"/>
                  <a:gd name="T13" fmla="*/ 82 h 223"/>
                  <a:gd name="T14" fmla="*/ 46 w 159"/>
                  <a:gd name="T15" fmla="*/ 82 h 223"/>
                  <a:gd name="T16" fmla="*/ 46 w 159"/>
                  <a:gd name="T17" fmla="*/ 223 h 223"/>
                  <a:gd name="T18" fmla="*/ 0 w 159"/>
                  <a:gd name="T19" fmla="*/ 223 h 223"/>
                  <a:gd name="T20" fmla="*/ 0 w 159"/>
                  <a:gd name="T21" fmla="*/ 0 h 223"/>
                  <a:gd name="T22" fmla="*/ 60 w 159"/>
                  <a:gd name="T23" fmla="*/ 0 h 223"/>
                  <a:gd name="T24" fmla="*/ 78 w 159"/>
                  <a:gd name="T25" fmla="*/ 108 h 223"/>
                  <a:gd name="T26" fmla="*/ 82 w 159"/>
                  <a:gd name="T27" fmla="*/ 108 h 223"/>
                  <a:gd name="T28" fmla="*/ 99 w 159"/>
                  <a:gd name="T29" fmla="*/ 0 h 223"/>
                  <a:gd name="T30" fmla="*/ 159 w 159"/>
                  <a:gd name="T31" fmla="*/ 0 h 223"/>
                  <a:gd name="T32" fmla="*/ 159 w 159"/>
                  <a:gd name="T33" fmla="*/ 223 h 2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9" h="223">
                    <a:moveTo>
                      <a:pt x="159" y="223"/>
                    </a:moveTo>
                    <a:lnTo>
                      <a:pt x="112" y="223"/>
                    </a:lnTo>
                    <a:lnTo>
                      <a:pt x="112" y="82"/>
                    </a:lnTo>
                    <a:lnTo>
                      <a:pt x="110" y="82"/>
                    </a:lnTo>
                    <a:lnTo>
                      <a:pt x="89" y="223"/>
                    </a:lnTo>
                    <a:lnTo>
                      <a:pt x="70" y="223"/>
                    </a:lnTo>
                    <a:lnTo>
                      <a:pt x="48" y="82"/>
                    </a:lnTo>
                    <a:lnTo>
                      <a:pt x="46" y="82"/>
                    </a:lnTo>
                    <a:lnTo>
                      <a:pt x="46" y="223"/>
                    </a:lnTo>
                    <a:lnTo>
                      <a:pt x="0" y="22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78" y="108"/>
                    </a:lnTo>
                    <a:lnTo>
                      <a:pt x="82" y="108"/>
                    </a:lnTo>
                    <a:lnTo>
                      <a:pt x="99" y="0"/>
                    </a:lnTo>
                    <a:lnTo>
                      <a:pt x="159" y="0"/>
                    </a:lnTo>
                    <a:lnTo>
                      <a:pt x="159" y="2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invGray">
              <a:xfrm>
                <a:off x="3274" y="2636"/>
                <a:ext cx="139" cy="223"/>
              </a:xfrm>
              <a:custGeom>
                <a:avLst/>
                <a:gdLst>
                  <a:gd name="T0" fmla="*/ 95 w 139"/>
                  <a:gd name="T1" fmla="*/ 130 h 223"/>
                  <a:gd name="T2" fmla="*/ 95 w 139"/>
                  <a:gd name="T3" fmla="*/ 223 h 223"/>
                  <a:gd name="T4" fmla="*/ 44 w 139"/>
                  <a:gd name="T5" fmla="*/ 223 h 223"/>
                  <a:gd name="T6" fmla="*/ 44 w 139"/>
                  <a:gd name="T7" fmla="*/ 130 h 223"/>
                  <a:gd name="T8" fmla="*/ 0 w 139"/>
                  <a:gd name="T9" fmla="*/ 0 h 223"/>
                  <a:gd name="T10" fmla="*/ 51 w 139"/>
                  <a:gd name="T11" fmla="*/ 0 h 223"/>
                  <a:gd name="T12" fmla="*/ 69 w 139"/>
                  <a:gd name="T13" fmla="*/ 81 h 223"/>
                  <a:gd name="T14" fmla="*/ 70 w 139"/>
                  <a:gd name="T15" fmla="*/ 81 h 223"/>
                  <a:gd name="T16" fmla="*/ 88 w 139"/>
                  <a:gd name="T17" fmla="*/ 0 h 223"/>
                  <a:gd name="T18" fmla="*/ 139 w 139"/>
                  <a:gd name="T19" fmla="*/ 0 h 223"/>
                  <a:gd name="T20" fmla="*/ 95 w 139"/>
                  <a:gd name="T21" fmla="*/ 130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9" h="223">
                    <a:moveTo>
                      <a:pt x="95" y="130"/>
                    </a:moveTo>
                    <a:lnTo>
                      <a:pt x="95" y="223"/>
                    </a:lnTo>
                    <a:lnTo>
                      <a:pt x="44" y="223"/>
                    </a:lnTo>
                    <a:lnTo>
                      <a:pt x="44" y="130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69" y="81"/>
                    </a:lnTo>
                    <a:lnTo>
                      <a:pt x="70" y="81"/>
                    </a:lnTo>
                    <a:lnTo>
                      <a:pt x="88" y="0"/>
                    </a:lnTo>
                    <a:lnTo>
                      <a:pt x="139" y="0"/>
                    </a:lnTo>
                    <a:lnTo>
                      <a:pt x="95" y="1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invGray">
              <a:xfrm>
                <a:off x="2371" y="1344"/>
                <a:ext cx="1022" cy="971"/>
              </a:xfrm>
              <a:custGeom>
                <a:avLst/>
                <a:gdLst>
                  <a:gd name="T0" fmla="*/ 827 w 1022"/>
                  <a:gd name="T1" fmla="*/ 971 h 971"/>
                  <a:gd name="T2" fmla="*/ 511 w 1022"/>
                  <a:gd name="T3" fmla="*/ 741 h 971"/>
                  <a:gd name="T4" fmla="*/ 196 w 1022"/>
                  <a:gd name="T5" fmla="*/ 971 h 971"/>
                  <a:gd name="T6" fmla="*/ 316 w 1022"/>
                  <a:gd name="T7" fmla="*/ 600 h 971"/>
                  <a:gd name="T8" fmla="*/ 0 w 1022"/>
                  <a:gd name="T9" fmla="*/ 371 h 971"/>
                  <a:gd name="T10" fmla="*/ 391 w 1022"/>
                  <a:gd name="T11" fmla="*/ 371 h 971"/>
                  <a:gd name="T12" fmla="*/ 511 w 1022"/>
                  <a:gd name="T13" fmla="*/ 0 h 971"/>
                  <a:gd name="T14" fmla="*/ 632 w 1022"/>
                  <a:gd name="T15" fmla="*/ 371 h 971"/>
                  <a:gd name="T16" fmla="*/ 1022 w 1022"/>
                  <a:gd name="T17" fmla="*/ 371 h 971"/>
                  <a:gd name="T18" fmla="*/ 706 w 1022"/>
                  <a:gd name="T19" fmla="*/ 600 h 971"/>
                  <a:gd name="T20" fmla="*/ 827 w 1022"/>
                  <a:gd name="T21" fmla="*/ 971 h 971"/>
                  <a:gd name="T22" fmla="*/ 827 w 1022"/>
                  <a:gd name="T23" fmla="*/ 971 h 9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22" h="971">
                    <a:moveTo>
                      <a:pt x="827" y="971"/>
                    </a:moveTo>
                    <a:lnTo>
                      <a:pt x="511" y="741"/>
                    </a:lnTo>
                    <a:lnTo>
                      <a:pt x="196" y="971"/>
                    </a:lnTo>
                    <a:lnTo>
                      <a:pt x="316" y="600"/>
                    </a:lnTo>
                    <a:lnTo>
                      <a:pt x="0" y="371"/>
                    </a:lnTo>
                    <a:lnTo>
                      <a:pt x="391" y="371"/>
                    </a:lnTo>
                    <a:lnTo>
                      <a:pt x="511" y="0"/>
                    </a:lnTo>
                    <a:lnTo>
                      <a:pt x="632" y="371"/>
                    </a:lnTo>
                    <a:lnTo>
                      <a:pt x="1022" y="371"/>
                    </a:lnTo>
                    <a:lnTo>
                      <a:pt x="706" y="600"/>
                    </a:lnTo>
                    <a:lnTo>
                      <a:pt x="827" y="971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invGray">
              <a:xfrm>
                <a:off x="2486" y="1463"/>
                <a:ext cx="793" cy="755"/>
              </a:xfrm>
              <a:custGeom>
                <a:avLst/>
                <a:gdLst>
                  <a:gd name="T0" fmla="*/ 641 w 793"/>
                  <a:gd name="T1" fmla="*/ 755 h 755"/>
                  <a:gd name="T2" fmla="*/ 396 w 793"/>
                  <a:gd name="T3" fmla="*/ 577 h 755"/>
                  <a:gd name="T4" fmla="*/ 151 w 793"/>
                  <a:gd name="T5" fmla="*/ 755 h 755"/>
                  <a:gd name="T6" fmla="*/ 245 w 793"/>
                  <a:gd name="T7" fmla="*/ 467 h 755"/>
                  <a:gd name="T8" fmla="*/ 0 w 793"/>
                  <a:gd name="T9" fmla="*/ 288 h 755"/>
                  <a:gd name="T10" fmla="*/ 303 w 793"/>
                  <a:gd name="T11" fmla="*/ 288 h 755"/>
                  <a:gd name="T12" fmla="*/ 396 w 793"/>
                  <a:gd name="T13" fmla="*/ 0 h 755"/>
                  <a:gd name="T14" fmla="*/ 490 w 793"/>
                  <a:gd name="T15" fmla="*/ 288 h 755"/>
                  <a:gd name="T16" fmla="*/ 793 w 793"/>
                  <a:gd name="T17" fmla="*/ 288 h 755"/>
                  <a:gd name="T18" fmla="*/ 548 w 793"/>
                  <a:gd name="T19" fmla="*/ 467 h 755"/>
                  <a:gd name="T20" fmla="*/ 641 w 793"/>
                  <a:gd name="T21" fmla="*/ 755 h 755"/>
                  <a:gd name="T22" fmla="*/ 641 w 793"/>
                  <a:gd name="T23" fmla="*/ 755 h 7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93" h="755">
                    <a:moveTo>
                      <a:pt x="641" y="755"/>
                    </a:moveTo>
                    <a:lnTo>
                      <a:pt x="396" y="577"/>
                    </a:lnTo>
                    <a:lnTo>
                      <a:pt x="151" y="755"/>
                    </a:lnTo>
                    <a:lnTo>
                      <a:pt x="245" y="467"/>
                    </a:lnTo>
                    <a:lnTo>
                      <a:pt x="0" y="288"/>
                    </a:lnTo>
                    <a:lnTo>
                      <a:pt x="303" y="288"/>
                    </a:lnTo>
                    <a:lnTo>
                      <a:pt x="396" y="0"/>
                    </a:lnTo>
                    <a:lnTo>
                      <a:pt x="490" y="288"/>
                    </a:lnTo>
                    <a:lnTo>
                      <a:pt x="793" y="288"/>
                    </a:lnTo>
                    <a:lnTo>
                      <a:pt x="548" y="467"/>
                    </a:lnTo>
                    <a:lnTo>
                      <a:pt x="641" y="755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invGray">
              <a:xfrm>
                <a:off x="2595" y="1579"/>
                <a:ext cx="574" cy="545"/>
              </a:xfrm>
              <a:custGeom>
                <a:avLst/>
                <a:gdLst>
                  <a:gd name="T0" fmla="*/ 287 w 574"/>
                  <a:gd name="T1" fmla="*/ 0 h 545"/>
                  <a:gd name="T2" fmla="*/ 355 w 574"/>
                  <a:gd name="T3" fmla="*/ 208 h 545"/>
                  <a:gd name="T4" fmla="*/ 574 w 574"/>
                  <a:gd name="T5" fmla="*/ 208 h 545"/>
                  <a:gd name="T6" fmla="*/ 396 w 574"/>
                  <a:gd name="T7" fmla="*/ 337 h 545"/>
                  <a:gd name="T8" fmla="*/ 464 w 574"/>
                  <a:gd name="T9" fmla="*/ 545 h 545"/>
                  <a:gd name="T10" fmla="*/ 287 w 574"/>
                  <a:gd name="T11" fmla="*/ 416 h 545"/>
                  <a:gd name="T12" fmla="*/ 110 w 574"/>
                  <a:gd name="T13" fmla="*/ 545 h 545"/>
                  <a:gd name="T14" fmla="*/ 178 w 574"/>
                  <a:gd name="T15" fmla="*/ 337 h 545"/>
                  <a:gd name="T16" fmla="*/ 0 w 574"/>
                  <a:gd name="T17" fmla="*/ 208 h 545"/>
                  <a:gd name="T18" fmla="*/ 219 w 574"/>
                  <a:gd name="T19" fmla="*/ 208 h 545"/>
                  <a:gd name="T20" fmla="*/ 287 w 574"/>
                  <a:gd name="T21" fmla="*/ 0 h 5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4" h="545">
                    <a:moveTo>
                      <a:pt x="287" y="0"/>
                    </a:moveTo>
                    <a:lnTo>
                      <a:pt x="355" y="208"/>
                    </a:lnTo>
                    <a:lnTo>
                      <a:pt x="574" y="208"/>
                    </a:lnTo>
                    <a:lnTo>
                      <a:pt x="396" y="337"/>
                    </a:lnTo>
                    <a:lnTo>
                      <a:pt x="464" y="545"/>
                    </a:lnTo>
                    <a:lnTo>
                      <a:pt x="287" y="416"/>
                    </a:lnTo>
                    <a:lnTo>
                      <a:pt x="110" y="545"/>
                    </a:lnTo>
                    <a:lnTo>
                      <a:pt x="178" y="337"/>
                    </a:lnTo>
                    <a:lnTo>
                      <a:pt x="0" y="208"/>
                    </a:lnTo>
                    <a:lnTo>
                      <a:pt x="219" y="208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" name="Group 66"/>
          <p:cNvGrpSpPr/>
          <p:nvPr userDrawn="1"/>
        </p:nvGrpSpPr>
        <p:grpSpPr>
          <a:xfrm>
            <a:off x="7662672" y="6108192"/>
            <a:ext cx="1408176" cy="734917"/>
            <a:chOff x="7662672" y="6108192"/>
            <a:chExt cx="1408176" cy="734917"/>
          </a:xfrm>
        </p:grpSpPr>
        <p:sp>
          <p:nvSpPr>
            <p:cNvPr id="68" name="Round Same Side Corner Rectangle 67"/>
            <p:cNvSpPr/>
            <p:nvPr userDrawn="1"/>
          </p:nvSpPr>
          <p:spPr>
            <a:xfrm>
              <a:off x="7662672" y="6135624"/>
              <a:ext cx="1408176" cy="706828"/>
            </a:xfrm>
            <a:prstGeom prst="round2SameRect">
              <a:avLst>
                <a:gd name="adj1" fmla="val 9581"/>
                <a:gd name="adj2" fmla="val 0"/>
              </a:avLst>
            </a:prstGeom>
            <a:gradFill>
              <a:gsLst>
                <a:gs pos="59000">
                  <a:sysClr val="window" lastClr="FFFFFF">
                    <a:alpha val="20000"/>
                    <a:lumMod val="60000"/>
                  </a:sysClr>
                </a:gs>
                <a:gs pos="67000">
                  <a:sysClr val="window" lastClr="FFFFFF">
                    <a:alpha val="20000"/>
                  </a:sysClr>
                </a:gs>
                <a:gs pos="100000">
                  <a:sysClr val="window" lastClr="FFFFFF">
                    <a:alpha val="20000"/>
                    <a:lumMod val="20000"/>
                  </a:sysClr>
                </a:gs>
                <a:gs pos="23000">
                  <a:sysClr val="windowText" lastClr="000000">
                    <a:lumMod val="52000"/>
                    <a:lumOff val="48000"/>
                    <a:alpha val="20000"/>
                  </a:sysClr>
                </a:gs>
                <a:gs pos="9000">
                  <a:sysClr val="windowText" lastClr="000000">
                    <a:alpha val="20000"/>
                    <a:lumMod val="0"/>
                    <a:lumOff val="100000"/>
                  </a:sysClr>
                </a:gs>
                <a:gs pos="35000">
                  <a:sysClr val="windowText" lastClr="000000">
                    <a:lumMod val="95000"/>
                    <a:lumOff val="5000"/>
                    <a:alpha val="20000"/>
                  </a:sysClr>
                </a:gs>
                <a:gs pos="43000">
                  <a:sysClr val="window" lastClr="FFFFFF">
                    <a:alpha val="20000"/>
                    <a:lumMod val="100000"/>
                  </a:sysClr>
                </a:gs>
              </a:gsLst>
              <a:lin ang="33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9" name="Round Same Side Corner Rectangle 68"/>
            <p:cNvSpPr/>
            <p:nvPr userDrawn="1"/>
          </p:nvSpPr>
          <p:spPr>
            <a:xfrm>
              <a:off x="7666210" y="6108192"/>
              <a:ext cx="1399032" cy="731520"/>
            </a:xfrm>
            <a:prstGeom prst="round2SameRect">
              <a:avLst>
                <a:gd name="adj1" fmla="val 9581"/>
                <a:gd name="adj2" fmla="val 0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Round Same Side Corner Rectangle 69"/>
            <p:cNvSpPr/>
            <p:nvPr userDrawn="1"/>
          </p:nvSpPr>
          <p:spPr>
            <a:xfrm>
              <a:off x="7662672" y="6136281"/>
              <a:ext cx="1408176" cy="706828"/>
            </a:xfrm>
            <a:prstGeom prst="round2SameRect">
              <a:avLst>
                <a:gd name="adj1" fmla="val 9581"/>
                <a:gd name="adj2" fmla="val 0"/>
              </a:avLst>
            </a:prstGeom>
            <a:gradFill>
              <a:gsLst>
                <a:gs pos="0">
                  <a:sysClr val="windowText" lastClr="000000">
                    <a:lumMod val="52000"/>
                    <a:lumOff val="48000"/>
                    <a:alpha val="17000"/>
                  </a:sysClr>
                </a:gs>
                <a:gs pos="68000">
                  <a:sysClr val="windowText" lastClr="000000">
                    <a:lumMod val="95000"/>
                    <a:lumOff val="5000"/>
                    <a:alpha val="20000"/>
                  </a:sysClr>
                </a:gs>
                <a:gs pos="34000">
                  <a:sysClr val="windowText" lastClr="000000">
                    <a:lumMod val="85000"/>
                    <a:lumOff val="15000"/>
                    <a:alpha val="20000"/>
                  </a:sysClr>
                </a:gs>
              </a:gsLst>
              <a:lin ang="3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Round Same Side Corner Rectangle 70"/>
            <p:cNvSpPr/>
            <p:nvPr userDrawn="1"/>
          </p:nvSpPr>
          <p:spPr>
            <a:xfrm>
              <a:off x="7662672" y="6135624"/>
              <a:ext cx="1408176" cy="706828"/>
            </a:xfrm>
            <a:prstGeom prst="round2SameRect">
              <a:avLst>
                <a:gd name="adj1" fmla="val 9581"/>
                <a:gd name="adj2" fmla="val 0"/>
              </a:avLst>
            </a:prstGeom>
            <a:gradFill>
              <a:gsLst>
                <a:gs pos="73000">
                  <a:sysClr val="window" lastClr="FFFFFF">
                    <a:lumMod val="75000"/>
                  </a:sysClr>
                </a:gs>
                <a:gs pos="91000">
                  <a:srgbClr val="7F7F7F"/>
                </a:gs>
                <a:gs pos="0">
                  <a:sysClr val="window" lastClr="FFFFFF">
                    <a:lumMod val="85000"/>
                  </a:sysClr>
                </a:gs>
                <a:gs pos="13000">
                  <a:sysClr val="window" lastClr="FFFFFF">
                    <a:lumMod val="95000"/>
                  </a:sysClr>
                </a:gs>
                <a:gs pos="34000">
                  <a:sysClr val="window" lastClr="FFFFFF">
                    <a:lumMod val="75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  <a:gs pos="48000">
                  <a:sysClr val="window" lastClr="FFFFFF">
                    <a:lumMod val="95000"/>
                  </a:sysClr>
                </a:gs>
              </a:gsLst>
              <a:lin ang="42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72" name="AMC"/>
            <p:cNvGrpSpPr>
              <a:grpSpLocks noChangeAspect="1"/>
            </p:cNvGrpSpPr>
            <p:nvPr userDrawn="1"/>
          </p:nvGrpSpPr>
          <p:grpSpPr bwMode="auto">
            <a:xfrm>
              <a:off x="7857433" y="6251059"/>
              <a:ext cx="398631" cy="467776"/>
              <a:chOff x="3311" y="1094"/>
              <a:chExt cx="1816" cy="2131"/>
            </a:xfrm>
          </p:grpSpPr>
          <p:sp>
            <p:nvSpPr>
              <p:cNvPr id="73" name="WHITE bkgrnd"/>
              <p:cNvSpPr>
                <a:spLocks/>
              </p:cNvSpPr>
              <p:nvPr/>
            </p:nvSpPr>
            <p:spPr bwMode="auto">
              <a:xfrm>
                <a:off x="3333" y="1116"/>
                <a:ext cx="1772" cy="2086"/>
              </a:xfrm>
              <a:custGeom>
                <a:avLst/>
                <a:gdLst>
                  <a:gd name="T0" fmla="*/ 1477 w 2954"/>
                  <a:gd name="T1" fmla="*/ 0 h 3479"/>
                  <a:gd name="T2" fmla="*/ 2954 w 2954"/>
                  <a:gd name="T3" fmla="*/ 356 h 3479"/>
                  <a:gd name="T4" fmla="*/ 2954 w 2954"/>
                  <a:gd name="T5" fmla="*/ 1377 h 3479"/>
                  <a:gd name="T6" fmla="*/ 1477 w 2954"/>
                  <a:gd name="T7" fmla="*/ 3479 h 3479"/>
                  <a:gd name="T8" fmla="*/ 0 w 2954"/>
                  <a:gd name="T9" fmla="*/ 1377 h 3479"/>
                  <a:gd name="T10" fmla="*/ 0 w 2954"/>
                  <a:gd name="T11" fmla="*/ 356 h 3479"/>
                  <a:gd name="T12" fmla="*/ 1477 w 2954"/>
                  <a:gd name="T13" fmla="*/ 0 h 3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54" h="3479">
                    <a:moveTo>
                      <a:pt x="1477" y="0"/>
                    </a:moveTo>
                    <a:cubicBezTo>
                      <a:pt x="2003" y="0"/>
                      <a:pt x="2609" y="127"/>
                      <a:pt x="2954" y="356"/>
                    </a:cubicBezTo>
                    <a:cubicBezTo>
                      <a:pt x="2954" y="1377"/>
                      <a:pt x="2954" y="1377"/>
                      <a:pt x="2954" y="1377"/>
                    </a:cubicBezTo>
                    <a:cubicBezTo>
                      <a:pt x="2954" y="2275"/>
                      <a:pt x="2402" y="3111"/>
                      <a:pt x="1477" y="3479"/>
                    </a:cubicBezTo>
                    <a:cubicBezTo>
                      <a:pt x="552" y="3111"/>
                      <a:pt x="0" y="2275"/>
                      <a:pt x="0" y="1377"/>
                    </a:cubicBezTo>
                    <a:cubicBezTo>
                      <a:pt x="0" y="356"/>
                      <a:pt x="0" y="356"/>
                      <a:pt x="0" y="356"/>
                    </a:cubicBezTo>
                    <a:cubicBezTo>
                      <a:pt x="345" y="127"/>
                      <a:pt x="951" y="0"/>
                      <a:pt x="1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74" name="BLACK outline"/>
              <p:cNvSpPr>
                <a:spLocks noEditPoints="1"/>
              </p:cNvSpPr>
              <p:nvPr/>
            </p:nvSpPr>
            <p:spPr bwMode="auto">
              <a:xfrm>
                <a:off x="3311" y="1094"/>
                <a:ext cx="1816" cy="2131"/>
              </a:xfrm>
              <a:custGeom>
                <a:avLst/>
                <a:gdLst>
                  <a:gd name="T0" fmla="*/ 3010 w 3026"/>
                  <a:gd name="T1" fmla="*/ 362 h 3554"/>
                  <a:gd name="T2" fmla="*/ 2328 w 3026"/>
                  <a:gd name="T3" fmla="*/ 93 h 3554"/>
                  <a:gd name="T4" fmla="*/ 1513 w 3026"/>
                  <a:gd name="T5" fmla="*/ 0 h 3554"/>
                  <a:gd name="T6" fmla="*/ 698 w 3026"/>
                  <a:gd name="T7" fmla="*/ 93 h 3554"/>
                  <a:gd name="T8" fmla="*/ 16 w 3026"/>
                  <a:gd name="T9" fmla="*/ 362 h 3554"/>
                  <a:gd name="T10" fmla="*/ 0 w 3026"/>
                  <a:gd name="T11" fmla="*/ 373 h 3554"/>
                  <a:gd name="T12" fmla="*/ 0 w 3026"/>
                  <a:gd name="T13" fmla="*/ 1413 h 3554"/>
                  <a:gd name="T14" fmla="*/ 398 w 3026"/>
                  <a:gd name="T15" fmla="*/ 2683 h 3554"/>
                  <a:gd name="T16" fmla="*/ 1500 w 3026"/>
                  <a:gd name="T17" fmla="*/ 3548 h 3554"/>
                  <a:gd name="T18" fmla="*/ 1513 w 3026"/>
                  <a:gd name="T19" fmla="*/ 3554 h 3554"/>
                  <a:gd name="T20" fmla="*/ 1526 w 3026"/>
                  <a:gd name="T21" fmla="*/ 3548 h 3554"/>
                  <a:gd name="T22" fmla="*/ 2628 w 3026"/>
                  <a:gd name="T23" fmla="*/ 2683 h 3554"/>
                  <a:gd name="T24" fmla="*/ 3026 w 3026"/>
                  <a:gd name="T25" fmla="*/ 1413 h 3554"/>
                  <a:gd name="T26" fmla="*/ 3026 w 3026"/>
                  <a:gd name="T27" fmla="*/ 373 h 3554"/>
                  <a:gd name="T28" fmla="*/ 3010 w 3026"/>
                  <a:gd name="T29" fmla="*/ 362 h 3554"/>
                  <a:gd name="T30" fmla="*/ 2954 w 3026"/>
                  <a:gd name="T31" fmla="*/ 1413 h 3554"/>
                  <a:gd name="T32" fmla="*/ 1513 w 3026"/>
                  <a:gd name="T33" fmla="*/ 3476 h 3554"/>
                  <a:gd name="T34" fmla="*/ 72 w 3026"/>
                  <a:gd name="T35" fmla="*/ 1413 h 3554"/>
                  <a:gd name="T36" fmla="*/ 72 w 3026"/>
                  <a:gd name="T37" fmla="*/ 412 h 3554"/>
                  <a:gd name="T38" fmla="*/ 1513 w 3026"/>
                  <a:gd name="T39" fmla="*/ 72 h 3554"/>
                  <a:gd name="T40" fmla="*/ 2954 w 3026"/>
                  <a:gd name="T41" fmla="*/ 412 h 3554"/>
                  <a:gd name="T42" fmla="*/ 2954 w 3026"/>
                  <a:gd name="T43" fmla="*/ 1413 h 3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26" h="3554">
                    <a:moveTo>
                      <a:pt x="3010" y="362"/>
                    </a:moveTo>
                    <a:cubicBezTo>
                      <a:pt x="2842" y="251"/>
                      <a:pt x="2606" y="158"/>
                      <a:pt x="2328" y="93"/>
                    </a:cubicBezTo>
                    <a:cubicBezTo>
                      <a:pt x="2069" y="33"/>
                      <a:pt x="1779" y="0"/>
                      <a:pt x="1513" y="0"/>
                    </a:cubicBezTo>
                    <a:cubicBezTo>
                      <a:pt x="1247" y="0"/>
                      <a:pt x="957" y="33"/>
                      <a:pt x="698" y="93"/>
                    </a:cubicBezTo>
                    <a:cubicBezTo>
                      <a:pt x="420" y="158"/>
                      <a:pt x="184" y="251"/>
                      <a:pt x="16" y="362"/>
                    </a:cubicBezTo>
                    <a:cubicBezTo>
                      <a:pt x="0" y="373"/>
                      <a:pt x="0" y="373"/>
                      <a:pt x="0" y="373"/>
                    </a:cubicBezTo>
                    <a:cubicBezTo>
                      <a:pt x="0" y="1413"/>
                      <a:pt x="0" y="1413"/>
                      <a:pt x="0" y="1413"/>
                    </a:cubicBezTo>
                    <a:cubicBezTo>
                      <a:pt x="0" y="1867"/>
                      <a:pt x="138" y="2306"/>
                      <a:pt x="398" y="2683"/>
                    </a:cubicBezTo>
                    <a:cubicBezTo>
                      <a:pt x="664" y="3068"/>
                      <a:pt x="1045" y="3368"/>
                      <a:pt x="1500" y="3548"/>
                    </a:cubicBezTo>
                    <a:cubicBezTo>
                      <a:pt x="1513" y="3554"/>
                      <a:pt x="1513" y="3554"/>
                      <a:pt x="1513" y="3554"/>
                    </a:cubicBezTo>
                    <a:cubicBezTo>
                      <a:pt x="1526" y="3548"/>
                      <a:pt x="1526" y="3548"/>
                      <a:pt x="1526" y="3548"/>
                    </a:cubicBezTo>
                    <a:cubicBezTo>
                      <a:pt x="1981" y="3368"/>
                      <a:pt x="2362" y="3068"/>
                      <a:pt x="2628" y="2683"/>
                    </a:cubicBezTo>
                    <a:cubicBezTo>
                      <a:pt x="2888" y="2306"/>
                      <a:pt x="3026" y="1867"/>
                      <a:pt x="3026" y="1413"/>
                    </a:cubicBezTo>
                    <a:cubicBezTo>
                      <a:pt x="3026" y="373"/>
                      <a:pt x="3026" y="373"/>
                      <a:pt x="3026" y="373"/>
                    </a:cubicBezTo>
                    <a:lnTo>
                      <a:pt x="3010" y="362"/>
                    </a:lnTo>
                    <a:close/>
                    <a:moveTo>
                      <a:pt x="2954" y="1413"/>
                    </a:moveTo>
                    <a:cubicBezTo>
                      <a:pt x="2954" y="2314"/>
                      <a:pt x="2389" y="3122"/>
                      <a:pt x="1513" y="3476"/>
                    </a:cubicBezTo>
                    <a:cubicBezTo>
                      <a:pt x="637" y="3122"/>
                      <a:pt x="72" y="2314"/>
                      <a:pt x="72" y="1413"/>
                    </a:cubicBezTo>
                    <a:cubicBezTo>
                      <a:pt x="72" y="412"/>
                      <a:pt x="72" y="412"/>
                      <a:pt x="72" y="412"/>
                    </a:cubicBezTo>
                    <a:cubicBezTo>
                      <a:pt x="391" y="208"/>
                      <a:pt x="966" y="72"/>
                      <a:pt x="1513" y="72"/>
                    </a:cubicBezTo>
                    <a:cubicBezTo>
                      <a:pt x="2060" y="72"/>
                      <a:pt x="2635" y="208"/>
                      <a:pt x="2954" y="412"/>
                    </a:cubicBezTo>
                    <a:lnTo>
                      <a:pt x="2954" y="14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75" name="BLUE"/>
              <p:cNvSpPr>
                <a:spLocks/>
              </p:cNvSpPr>
              <p:nvPr/>
            </p:nvSpPr>
            <p:spPr bwMode="auto">
              <a:xfrm>
                <a:off x="4219" y="1369"/>
                <a:ext cx="797" cy="1744"/>
              </a:xfrm>
              <a:custGeom>
                <a:avLst/>
                <a:gdLst>
                  <a:gd name="T0" fmla="*/ 1329 w 1329"/>
                  <a:gd name="T1" fmla="*/ 40 h 2908"/>
                  <a:gd name="T2" fmla="*/ 302 w 1329"/>
                  <a:gd name="T3" fmla="*/ 1068 h 2908"/>
                  <a:gd name="T4" fmla="*/ 544 w 1329"/>
                  <a:gd name="T5" fmla="*/ 1370 h 2908"/>
                  <a:gd name="T6" fmla="*/ 0 w 1329"/>
                  <a:gd name="T7" fmla="*/ 1991 h 2908"/>
                  <a:gd name="T8" fmla="*/ 0 w 1329"/>
                  <a:gd name="T9" fmla="*/ 2908 h 2908"/>
                  <a:gd name="T10" fmla="*/ 1329 w 1329"/>
                  <a:gd name="T11" fmla="*/ 930 h 2908"/>
                  <a:gd name="T12" fmla="*/ 1329 w 1329"/>
                  <a:gd name="T13" fmla="*/ 40 h 2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9" h="2908">
                    <a:moveTo>
                      <a:pt x="1329" y="40"/>
                    </a:moveTo>
                    <a:cubicBezTo>
                      <a:pt x="302" y="1068"/>
                      <a:pt x="302" y="1068"/>
                      <a:pt x="302" y="1068"/>
                    </a:cubicBezTo>
                    <a:cubicBezTo>
                      <a:pt x="544" y="1370"/>
                      <a:pt x="544" y="1370"/>
                      <a:pt x="544" y="1370"/>
                    </a:cubicBezTo>
                    <a:cubicBezTo>
                      <a:pt x="0" y="1991"/>
                      <a:pt x="0" y="1991"/>
                      <a:pt x="0" y="1991"/>
                    </a:cubicBezTo>
                    <a:cubicBezTo>
                      <a:pt x="0" y="2908"/>
                      <a:pt x="0" y="2908"/>
                      <a:pt x="0" y="2908"/>
                    </a:cubicBezTo>
                    <a:cubicBezTo>
                      <a:pt x="540" y="2665"/>
                      <a:pt x="1329" y="2054"/>
                      <a:pt x="1329" y="930"/>
                    </a:cubicBezTo>
                    <a:cubicBezTo>
                      <a:pt x="1329" y="0"/>
                      <a:pt x="1329" y="41"/>
                      <a:pt x="1329" y="40"/>
                    </a:cubicBezTo>
                    <a:close/>
                  </a:path>
                </a:pathLst>
              </a:custGeom>
              <a:solidFill>
                <a:srgbClr val="0056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76" name="RED"/>
              <p:cNvSpPr>
                <a:spLocks/>
              </p:cNvSpPr>
              <p:nvPr/>
            </p:nvSpPr>
            <p:spPr bwMode="auto">
              <a:xfrm>
                <a:off x="3422" y="1369"/>
                <a:ext cx="797" cy="1744"/>
              </a:xfrm>
              <a:custGeom>
                <a:avLst/>
                <a:gdLst>
                  <a:gd name="T0" fmla="*/ 0 w 1329"/>
                  <a:gd name="T1" fmla="*/ 40 h 2908"/>
                  <a:gd name="T2" fmla="*/ 1027 w 1329"/>
                  <a:gd name="T3" fmla="*/ 1068 h 2908"/>
                  <a:gd name="T4" fmla="*/ 785 w 1329"/>
                  <a:gd name="T5" fmla="*/ 1370 h 2908"/>
                  <a:gd name="T6" fmla="*/ 1329 w 1329"/>
                  <a:gd name="T7" fmla="*/ 1991 h 2908"/>
                  <a:gd name="T8" fmla="*/ 1329 w 1329"/>
                  <a:gd name="T9" fmla="*/ 2908 h 2908"/>
                  <a:gd name="T10" fmla="*/ 0 w 1329"/>
                  <a:gd name="T11" fmla="*/ 930 h 2908"/>
                  <a:gd name="T12" fmla="*/ 0 w 1329"/>
                  <a:gd name="T13" fmla="*/ 40 h 2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9" h="2908">
                    <a:moveTo>
                      <a:pt x="0" y="40"/>
                    </a:moveTo>
                    <a:cubicBezTo>
                      <a:pt x="1027" y="1068"/>
                      <a:pt x="1027" y="1068"/>
                      <a:pt x="1027" y="1068"/>
                    </a:cubicBezTo>
                    <a:cubicBezTo>
                      <a:pt x="785" y="1370"/>
                      <a:pt x="785" y="1370"/>
                      <a:pt x="785" y="1370"/>
                    </a:cubicBezTo>
                    <a:cubicBezTo>
                      <a:pt x="1329" y="1991"/>
                      <a:pt x="1329" y="1991"/>
                      <a:pt x="1329" y="1991"/>
                    </a:cubicBezTo>
                    <a:cubicBezTo>
                      <a:pt x="1329" y="2908"/>
                      <a:pt x="1329" y="2908"/>
                      <a:pt x="1329" y="2908"/>
                    </a:cubicBezTo>
                    <a:cubicBezTo>
                      <a:pt x="789" y="2665"/>
                      <a:pt x="0" y="2054"/>
                      <a:pt x="0" y="930"/>
                    </a:cubicBezTo>
                    <a:cubicBezTo>
                      <a:pt x="0" y="0"/>
                      <a:pt x="0" y="41"/>
                      <a:pt x="0" y="40"/>
                    </a:cubicBezTo>
                    <a:close/>
                  </a:path>
                </a:pathLst>
              </a:custGeom>
              <a:solidFill>
                <a:srgbClr val="C320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Adobe Garamond Pro" panose="02020502060506020403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56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5311" cy="6858000"/>
            <a:chOff x="0" y="0"/>
            <a:chExt cx="12190572" cy="6858000"/>
          </a:xfrm>
        </p:grpSpPr>
        <p:sp>
          <p:nvSpPr>
            <p:cNvPr id="13" name="Rectangle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sz="135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Picture 8" descr="Stacked book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0463" y="1498602"/>
            <a:ext cx="5257800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4051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0463" y="4927600"/>
            <a:ext cx="5257800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101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A09E-12D5-4B1D-B8BB-C300B1DDD423}" type="datetime1">
              <a:rPr lang="en-US" smtClean="0"/>
              <a:t>10/5/2021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73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heme" Target="../theme/theme3.xml"/><Relationship Id="rId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heme" Target="../theme/theme4.xml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 Same Side Corner Rectangle 61"/>
          <p:cNvSpPr/>
          <p:nvPr userDrawn="1"/>
        </p:nvSpPr>
        <p:spPr>
          <a:xfrm>
            <a:off x="8415363" y="6126480"/>
            <a:ext cx="654369" cy="731520"/>
          </a:xfrm>
          <a:prstGeom prst="round2SameRect">
            <a:avLst>
              <a:gd name="adj1" fmla="val 9581"/>
              <a:gd name="adj2" fmla="val 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Round Same Side Corner Rectangle 62"/>
          <p:cNvSpPr/>
          <p:nvPr userDrawn="1"/>
        </p:nvSpPr>
        <p:spPr>
          <a:xfrm>
            <a:off x="8415364" y="6151172"/>
            <a:ext cx="654369" cy="706828"/>
          </a:xfrm>
          <a:prstGeom prst="round2SameRect">
            <a:avLst>
              <a:gd name="adj1" fmla="val 9581"/>
              <a:gd name="adj2" fmla="val 0"/>
            </a:avLst>
          </a:prstGeom>
          <a:gradFill>
            <a:gsLst>
              <a:gs pos="73000">
                <a:sysClr val="window" lastClr="FFFFFF">
                  <a:lumMod val="75000"/>
                </a:sysClr>
              </a:gs>
              <a:gs pos="91000">
                <a:srgbClr val="7F7F7F"/>
              </a:gs>
              <a:gs pos="0">
                <a:sysClr val="window" lastClr="FFFFFF">
                  <a:lumMod val="85000"/>
                </a:sysClr>
              </a:gs>
              <a:gs pos="13000">
                <a:sysClr val="window" lastClr="FFFFFF">
                  <a:lumMod val="95000"/>
                </a:sysClr>
              </a:gs>
              <a:gs pos="34000">
                <a:sysClr val="window" lastClr="FFFFFF">
                  <a:lumMod val="75000"/>
                </a:sysClr>
              </a:gs>
              <a:gs pos="100000">
                <a:sysClr val="windowText" lastClr="000000">
                  <a:lumMod val="50000"/>
                  <a:lumOff val="50000"/>
                </a:sysClr>
              </a:gs>
              <a:gs pos="48000">
                <a:sysClr val="window" lastClr="FFFFFF">
                  <a:lumMod val="95000"/>
                </a:sys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Round Same Side Corner Rectangle 63"/>
          <p:cNvSpPr/>
          <p:nvPr userDrawn="1"/>
        </p:nvSpPr>
        <p:spPr>
          <a:xfrm>
            <a:off x="8415364" y="6151172"/>
            <a:ext cx="654369" cy="706828"/>
          </a:xfrm>
          <a:prstGeom prst="round2SameRect">
            <a:avLst>
              <a:gd name="adj1" fmla="val 9581"/>
              <a:gd name="adj2" fmla="val 0"/>
            </a:avLst>
          </a:prstGeom>
          <a:gradFill>
            <a:gsLst>
              <a:gs pos="59000">
                <a:sysClr val="window" lastClr="FFFFFF">
                  <a:alpha val="20000"/>
                  <a:lumMod val="60000"/>
                </a:sysClr>
              </a:gs>
              <a:gs pos="67000">
                <a:sysClr val="window" lastClr="FFFFFF">
                  <a:alpha val="20000"/>
                </a:sysClr>
              </a:gs>
              <a:gs pos="100000">
                <a:sysClr val="window" lastClr="FFFFFF">
                  <a:alpha val="20000"/>
                  <a:lumMod val="20000"/>
                </a:sysClr>
              </a:gs>
              <a:gs pos="23000">
                <a:sysClr val="windowText" lastClr="000000">
                  <a:lumMod val="52000"/>
                  <a:lumOff val="48000"/>
                  <a:alpha val="20000"/>
                </a:sysClr>
              </a:gs>
              <a:gs pos="9000">
                <a:sysClr val="windowText" lastClr="000000">
                  <a:alpha val="20000"/>
                  <a:lumMod val="0"/>
                  <a:lumOff val="100000"/>
                </a:sysClr>
              </a:gs>
              <a:gs pos="35000">
                <a:sysClr val="windowText" lastClr="000000">
                  <a:lumMod val="95000"/>
                  <a:lumOff val="5000"/>
                  <a:alpha val="20000"/>
                </a:sysClr>
              </a:gs>
              <a:gs pos="43000">
                <a:sysClr val="window" lastClr="FFFFFF">
                  <a:alpha val="20000"/>
                  <a:lumMod val="100000"/>
                </a:sysClr>
              </a:gs>
            </a:gsLst>
            <a:lin ang="33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Round Same Side Corner Rectangle 64"/>
          <p:cNvSpPr/>
          <p:nvPr userDrawn="1"/>
        </p:nvSpPr>
        <p:spPr>
          <a:xfrm>
            <a:off x="8415364" y="6151172"/>
            <a:ext cx="654369" cy="706828"/>
          </a:xfrm>
          <a:prstGeom prst="round2SameRect">
            <a:avLst>
              <a:gd name="adj1" fmla="val 9581"/>
              <a:gd name="adj2" fmla="val 0"/>
            </a:avLst>
          </a:prstGeom>
          <a:gradFill>
            <a:gsLst>
              <a:gs pos="0">
                <a:sysClr val="windowText" lastClr="000000">
                  <a:lumMod val="52000"/>
                  <a:lumOff val="48000"/>
                  <a:alpha val="20000"/>
                </a:sysClr>
              </a:gs>
              <a:gs pos="68000">
                <a:sysClr val="windowText" lastClr="000000">
                  <a:lumMod val="95000"/>
                  <a:lumOff val="5000"/>
                  <a:alpha val="20000"/>
                </a:sysClr>
              </a:gs>
              <a:gs pos="34000">
                <a:sysClr val="windowText" lastClr="000000">
                  <a:lumMod val="85000"/>
                  <a:lumOff val="15000"/>
                  <a:alpha val="20000"/>
                </a:sysClr>
              </a:gs>
            </a:gsLst>
            <a:lin ang="36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 bwMode="gray">
          <a:xfrm>
            <a:off x="836760" y="99565"/>
            <a:ext cx="8232971" cy="480131"/>
          </a:xfrm>
          <a:prstGeom prst="rect">
            <a:avLst/>
          </a:prstGeom>
        </p:spPr>
        <p:txBody>
          <a:bodyPr vert="horz" wrap="square" lIns="182880" tIns="45720" rIns="91440" bIns="45720" rtlCol="0" anchor="t" anchorCtr="0">
            <a:spAutoFit/>
          </a:bodyPr>
          <a:lstStyle/>
          <a:p>
            <a:pPr marL="0" lvl="0"/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Click to edit Master title style – Arial 28pt Bold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6761" y="711257"/>
            <a:ext cx="7772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Fifth level</a:t>
            </a:r>
          </a:p>
          <a:p>
            <a:pPr lvl="4"/>
            <a:endParaRPr lang="en-US" dirty="0"/>
          </a:p>
        </p:txBody>
      </p:sp>
      <p:sp>
        <p:nvSpPr>
          <p:cNvPr id="7" name="Classification Top"/>
          <p:cNvSpPr txBox="1">
            <a:spLocks/>
          </p:cNvSpPr>
          <p:nvPr userDrawn="1"/>
        </p:nvSpPr>
        <p:spPr bwMode="white">
          <a:xfrm>
            <a:off x="781050" y="0"/>
            <a:ext cx="78867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>
                <a:solidFill>
                  <a:schemeClr val="bg1"/>
                </a:solidFill>
              </a:rPr>
              <a:t>UNCLASSIFIED//FOUO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32" name="Slide Number Placeholder 5"/>
          <p:cNvSpPr txBox="1">
            <a:spLocks/>
          </p:cNvSpPr>
          <p:nvPr userDrawn="1"/>
        </p:nvSpPr>
        <p:spPr>
          <a:xfrm>
            <a:off x="4000500" y="6750278"/>
            <a:ext cx="11430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700" b="1" kern="6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CFA9B-4785-4222-B2D1-FB953FCA43F9}" type="slidenum">
              <a:rPr kumimoji="0" lang="en-US" sz="700" b="1" i="0" u="none" strike="noStrike" kern="6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1" i="0" u="none" strike="noStrike" kern="6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 userDrawn="1"/>
        </p:nvGrpSpPr>
        <p:grpSpPr>
          <a:xfrm>
            <a:off x="43924" y="0"/>
            <a:ext cx="614993" cy="731520"/>
            <a:chOff x="125730" y="0"/>
            <a:chExt cx="526946" cy="626790"/>
          </a:xfrm>
        </p:grpSpPr>
        <p:sp>
          <p:nvSpPr>
            <p:cNvPr id="35" name="Round Same Side Corner Rectangle 34"/>
            <p:cNvSpPr/>
            <p:nvPr userDrawn="1"/>
          </p:nvSpPr>
          <p:spPr>
            <a:xfrm>
              <a:off x="125730" y="0"/>
              <a:ext cx="526946" cy="626790"/>
            </a:xfrm>
            <a:prstGeom prst="round2SameRect">
              <a:avLst>
                <a:gd name="adj1" fmla="val 0"/>
                <a:gd name="adj2" fmla="val 7443"/>
              </a:avLst>
            </a:prstGeom>
            <a:gradFill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68000">
                  <a:sysClr val="windowText" lastClr="000000">
                    <a:lumMod val="95000"/>
                    <a:lumOff val="5000"/>
                  </a:sysClr>
                </a:gs>
                <a:gs pos="34000">
                  <a:sysClr val="windowText" lastClr="000000">
                    <a:lumMod val="85000"/>
                    <a:lumOff val="15000"/>
                  </a:sysClr>
                </a:gs>
              </a:gsLst>
              <a:lin ang="3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6" name="U.S. ARMY for dark bkgrnds"/>
            <p:cNvGrpSpPr>
              <a:grpSpLocks noChangeAspect="1"/>
            </p:cNvGrpSpPr>
            <p:nvPr userDrawn="1"/>
          </p:nvGrpSpPr>
          <p:grpSpPr bwMode="auto">
            <a:xfrm>
              <a:off x="208305" y="59287"/>
              <a:ext cx="361795" cy="457200"/>
              <a:chOff x="2205" y="1186"/>
              <a:chExt cx="1425" cy="1802"/>
            </a:xfrm>
          </p:grpSpPr>
          <p:sp>
            <p:nvSpPr>
              <p:cNvPr id="37" name="Freeform 36"/>
              <p:cNvSpPr>
                <a:spLocks noEditPoints="1"/>
              </p:cNvSpPr>
              <p:nvPr/>
            </p:nvSpPr>
            <p:spPr bwMode="invGray">
              <a:xfrm>
                <a:off x="3562" y="2500"/>
                <a:ext cx="68" cy="66"/>
              </a:xfrm>
              <a:custGeom>
                <a:avLst/>
                <a:gdLst>
                  <a:gd name="T0" fmla="*/ 0 w 125"/>
                  <a:gd name="T1" fmla="*/ 18 h 122"/>
                  <a:gd name="T2" fmla="*/ 18 w 125"/>
                  <a:gd name="T3" fmla="*/ 0 h 122"/>
                  <a:gd name="T4" fmla="*/ 37 w 125"/>
                  <a:gd name="T5" fmla="*/ 18 h 122"/>
                  <a:gd name="T6" fmla="*/ 18 w 125"/>
                  <a:gd name="T7" fmla="*/ 36 h 122"/>
                  <a:gd name="T8" fmla="*/ 0 w 125"/>
                  <a:gd name="T9" fmla="*/ 18 h 122"/>
                  <a:gd name="T10" fmla="*/ 18 w 125"/>
                  <a:gd name="T11" fmla="*/ 4 h 122"/>
                  <a:gd name="T12" fmla="*/ 5 w 125"/>
                  <a:gd name="T13" fmla="*/ 18 h 122"/>
                  <a:gd name="T14" fmla="*/ 18 w 125"/>
                  <a:gd name="T15" fmla="*/ 32 h 122"/>
                  <a:gd name="T16" fmla="*/ 32 w 125"/>
                  <a:gd name="T17" fmla="*/ 18 h 122"/>
                  <a:gd name="T18" fmla="*/ 18 w 125"/>
                  <a:gd name="T19" fmla="*/ 4 h 122"/>
                  <a:gd name="T20" fmla="*/ 15 w 125"/>
                  <a:gd name="T21" fmla="*/ 28 h 122"/>
                  <a:gd name="T22" fmla="*/ 11 w 125"/>
                  <a:gd name="T23" fmla="*/ 28 h 122"/>
                  <a:gd name="T24" fmla="*/ 11 w 125"/>
                  <a:gd name="T25" fmla="*/ 8 h 122"/>
                  <a:gd name="T26" fmla="*/ 19 w 125"/>
                  <a:gd name="T27" fmla="*/ 8 h 122"/>
                  <a:gd name="T28" fmla="*/ 27 w 125"/>
                  <a:gd name="T29" fmla="*/ 14 h 122"/>
                  <a:gd name="T30" fmla="*/ 22 w 125"/>
                  <a:gd name="T31" fmla="*/ 19 h 122"/>
                  <a:gd name="T32" fmla="*/ 22 w 125"/>
                  <a:gd name="T33" fmla="*/ 19 h 122"/>
                  <a:gd name="T34" fmla="*/ 27 w 125"/>
                  <a:gd name="T35" fmla="*/ 28 h 122"/>
                  <a:gd name="T36" fmla="*/ 22 w 125"/>
                  <a:gd name="T37" fmla="*/ 28 h 122"/>
                  <a:gd name="T38" fmla="*/ 18 w 125"/>
                  <a:gd name="T39" fmla="*/ 19 h 122"/>
                  <a:gd name="T40" fmla="*/ 15 w 125"/>
                  <a:gd name="T41" fmla="*/ 19 h 122"/>
                  <a:gd name="T42" fmla="*/ 15 w 125"/>
                  <a:gd name="T43" fmla="*/ 28 h 122"/>
                  <a:gd name="T44" fmla="*/ 15 w 125"/>
                  <a:gd name="T45" fmla="*/ 16 h 122"/>
                  <a:gd name="T46" fmla="*/ 18 w 125"/>
                  <a:gd name="T47" fmla="*/ 16 h 122"/>
                  <a:gd name="T48" fmla="*/ 23 w 125"/>
                  <a:gd name="T49" fmla="*/ 14 h 122"/>
                  <a:gd name="T50" fmla="*/ 18 w 125"/>
                  <a:gd name="T51" fmla="*/ 11 h 122"/>
                  <a:gd name="T52" fmla="*/ 15 w 125"/>
                  <a:gd name="T53" fmla="*/ 11 h 122"/>
                  <a:gd name="T54" fmla="*/ 15 w 125"/>
                  <a:gd name="T55" fmla="*/ 16 h 12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122">
                    <a:moveTo>
                      <a:pt x="0" y="61"/>
                    </a:moveTo>
                    <a:cubicBezTo>
                      <a:pt x="0" y="24"/>
                      <a:pt x="29" y="0"/>
                      <a:pt x="62" y="0"/>
                    </a:cubicBezTo>
                    <a:cubicBezTo>
                      <a:pt x="95" y="0"/>
                      <a:pt x="125" y="24"/>
                      <a:pt x="125" y="61"/>
                    </a:cubicBezTo>
                    <a:cubicBezTo>
                      <a:pt x="125" y="98"/>
                      <a:pt x="96" y="122"/>
                      <a:pt x="62" y="122"/>
                    </a:cubicBezTo>
                    <a:cubicBezTo>
                      <a:pt x="29" y="122"/>
                      <a:pt x="0" y="98"/>
                      <a:pt x="0" y="61"/>
                    </a:cubicBezTo>
                    <a:close/>
                    <a:moveTo>
                      <a:pt x="62" y="13"/>
                    </a:moveTo>
                    <a:cubicBezTo>
                      <a:pt x="36" y="13"/>
                      <a:pt x="16" y="33"/>
                      <a:pt x="16" y="61"/>
                    </a:cubicBezTo>
                    <a:cubicBezTo>
                      <a:pt x="16" y="89"/>
                      <a:pt x="36" y="109"/>
                      <a:pt x="62" y="109"/>
                    </a:cubicBezTo>
                    <a:cubicBezTo>
                      <a:pt x="89" y="109"/>
                      <a:pt x="109" y="89"/>
                      <a:pt x="109" y="61"/>
                    </a:cubicBezTo>
                    <a:cubicBezTo>
                      <a:pt x="109" y="33"/>
                      <a:pt x="88" y="13"/>
                      <a:pt x="62" y="13"/>
                    </a:cubicBezTo>
                    <a:close/>
                    <a:moveTo>
                      <a:pt x="52" y="95"/>
                    </a:moveTo>
                    <a:cubicBezTo>
                      <a:pt x="38" y="95"/>
                      <a:pt x="38" y="95"/>
                      <a:pt x="38" y="95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81" y="27"/>
                      <a:pt x="90" y="32"/>
                      <a:pt x="90" y="47"/>
                    </a:cubicBezTo>
                    <a:cubicBezTo>
                      <a:pt x="91" y="56"/>
                      <a:pt x="84" y="64"/>
                      <a:pt x="75" y="65"/>
                    </a:cubicBezTo>
                    <a:cubicBezTo>
                      <a:pt x="75" y="65"/>
                      <a:pt x="74" y="65"/>
                      <a:pt x="74" y="65"/>
                    </a:cubicBezTo>
                    <a:cubicBezTo>
                      <a:pt x="90" y="95"/>
                      <a:pt x="90" y="95"/>
                      <a:pt x="90" y="95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52" y="66"/>
                      <a:pt x="52" y="66"/>
                      <a:pt x="52" y="66"/>
                    </a:cubicBezTo>
                    <a:lnTo>
                      <a:pt x="52" y="95"/>
                    </a:lnTo>
                    <a:close/>
                    <a:moveTo>
                      <a:pt x="52" y="55"/>
                    </a:moveTo>
                    <a:cubicBezTo>
                      <a:pt x="63" y="55"/>
                      <a:pt x="63" y="55"/>
                      <a:pt x="63" y="55"/>
                    </a:cubicBezTo>
                    <a:cubicBezTo>
                      <a:pt x="73" y="55"/>
                      <a:pt x="77" y="52"/>
                      <a:pt x="77" y="46"/>
                    </a:cubicBezTo>
                    <a:cubicBezTo>
                      <a:pt x="77" y="39"/>
                      <a:pt x="72" y="37"/>
                      <a:pt x="63" y="37"/>
                    </a:cubicBezTo>
                    <a:cubicBezTo>
                      <a:pt x="52" y="37"/>
                      <a:pt x="52" y="37"/>
                      <a:pt x="52" y="37"/>
                    </a:cubicBezTo>
                    <a:lnTo>
                      <a:pt x="52" y="5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invGray">
              <a:xfrm>
                <a:off x="2205" y="2508"/>
                <a:ext cx="1354" cy="480"/>
              </a:xfrm>
              <a:custGeom>
                <a:avLst/>
                <a:gdLst>
                  <a:gd name="T0" fmla="*/ 61 w 2500"/>
                  <a:gd name="T1" fmla="*/ 0 h 887"/>
                  <a:gd name="T2" fmla="*/ 0 w 2500"/>
                  <a:gd name="T3" fmla="*/ 60 h 887"/>
                  <a:gd name="T4" fmla="*/ 0 w 2500"/>
                  <a:gd name="T5" fmla="*/ 200 h 887"/>
                  <a:gd name="T6" fmla="*/ 61 w 2500"/>
                  <a:gd name="T7" fmla="*/ 260 h 887"/>
                  <a:gd name="T8" fmla="*/ 673 w 2500"/>
                  <a:gd name="T9" fmla="*/ 260 h 887"/>
                  <a:gd name="T10" fmla="*/ 733 w 2500"/>
                  <a:gd name="T11" fmla="*/ 200 h 887"/>
                  <a:gd name="T12" fmla="*/ 733 w 2500"/>
                  <a:gd name="T13" fmla="*/ 60 h 887"/>
                  <a:gd name="T14" fmla="*/ 673 w 2500"/>
                  <a:gd name="T15" fmla="*/ 0 h 887"/>
                  <a:gd name="T16" fmla="*/ 61 w 2500"/>
                  <a:gd name="T17" fmla="*/ 0 h 8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887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681"/>
                      <a:pt x="0" y="681"/>
                      <a:pt x="0" y="681"/>
                    </a:cubicBezTo>
                    <a:cubicBezTo>
                      <a:pt x="0" y="795"/>
                      <a:pt x="92" y="887"/>
                      <a:pt x="206" y="887"/>
                    </a:cubicBezTo>
                    <a:cubicBezTo>
                      <a:pt x="2294" y="887"/>
                      <a:pt x="2294" y="887"/>
                      <a:pt x="2294" y="887"/>
                    </a:cubicBezTo>
                    <a:cubicBezTo>
                      <a:pt x="2408" y="887"/>
                      <a:pt x="2500" y="795"/>
                      <a:pt x="2500" y="681"/>
                    </a:cubicBezTo>
                    <a:cubicBezTo>
                      <a:pt x="2500" y="206"/>
                      <a:pt x="2500" y="206"/>
                      <a:pt x="2500" y="206"/>
                    </a:cubicBezTo>
                    <a:cubicBezTo>
                      <a:pt x="2500" y="92"/>
                      <a:pt x="2408" y="0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invGray">
              <a:xfrm>
                <a:off x="2241" y="2543"/>
                <a:ext cx="1283" cy="409"/>
              </a:xfrm>
              <a:custGeom>
                <a:avLst/>
                <a:gdLst>
                  <a:gd name="T0" fmla="*/ 654 w 2369"/>
                  <a:gd name="T1" fmla="*/ 0 h 755"/>
                  <a:gd name="T2" fmla="*/ 41 w 2369"/>
                  <a:gd name="T3" fmla="*/ 0 h 755"/>
                  <a:gd name="T4" fmla="*/ 0 w 2369"/>
                  <a:gd name="T5" fmla="*/ 41 h 755"/>
                  <a:gd name="T6" fmla="*/ 0 w 2369"/>
                  <a:gd name="T7" fmla="*/ 180 h 755"/>
                  <a:gd name="T8" fmla="*/ 41 w 2369"/>
                  <a:gd name="T9" fmla="*/ 222 h 755"/>
                  <a:gd name="T10" fmla="*/ 654 w 2369"/>
                  <a:gd name="T11" fmla="*/ 222 h 755"/>
                  <a:gd name="T12" fmla="*/ 695 w 2369"/>
                  <a:gd name="T13" fmla="*/ 180 h 755"/>
                  <a:gd name="T14" fmla="*/ 695 w 2369"/>
                  <a:gd name="T15" fmla="*/ 41 h 755"/>
                  <a:gd name="T16" fmla="*/ 654 w 2369"/>
                  <a:gd name="T17" fmla="*/ 0 h 755"/>
                  <a:gd name="T18" fmla="*/ 675 w 2369"/>
                  <a:gd name="T19" fmla="*/ 180 h 755"/>
                  <a:gd name="T20" fmla="*/ 654 w 2369"/>
                  <a:gd name="T21" fmla="*/ 202 h 755"/>
                  <a:gd name="T22" fmla="*/ 41 w 2369"/>
                  <a:gd name="T23" fmla="*/ 202 h 755"/>
                  <a:gd name="T24" fmla="*/ 19 w 2369"/>
                  <a:gd name="T25" fmla="*/ 180 h 755"/>
                  <a:gd name="T26" fmla="*/ 19 w 2369"/>
                  <a:gd name="T27" fmla="*/ 41 h 755"/>
                  <a:gd name="T28" fmla="*/ 41 w 2369"/>
                  <a:gd name="T29" fmla="*/ 19 h 755"/>
                  <a:gd name="T30" fmla="*/ 654 w 2369"/>
                  <a:gd name="T31" fmla="*/ 19 h 755"/>
                  <a:gd name="T32" fmla="*/ 675 w 2369"/>
                  <a:gd name="T33" fmla="*/ 41 h 755"/>
                  <a:gd name="T34" fmla="*/ 675 w 2369"/>
                  <a:gd name="T35" fmla="*/ 180 h 7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75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0"/>
                    </a:cubicBezTo>
                    <a:cubicBezTo>
                      <a:pt x="0" y="615"/>
                      <a:pt x="0" y="615"/>
                      <a:pt x="0" y="615"/>
                    </a:cubicBezTo>
                    <a:cubicBezTo>
                      <a:pt x="0" y="692"/>
                      <a:pt x="63" y="755"/>
                      <a:pt x="140" y="755"/>
                    </a:cubicBezTo>
                    <a:cubicBezTo>
                      <a:pt x="2228" y="755"/>
                      <a:pt x="2228" y="755"/>
                      <a:pt x="2228" y="755"/>
                    </a:cubicBezTo>
                    <a:cubicBezTo>
                      <a:pt x="2306" y="755"/>
                      <a:pt x="2369" y="692"/>
                      <a:pt x="2369" y="615"/>
                    </a:cubicBezTo>
                    <a:cubicBezTo>
                      <a:pt x="2369" y="140"/>
                      <a:pt x="2369" y="140"/>
                      <a:pt x="2369" y="140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615"/>
                    </a:moveTo>
                    <a:cubicBezTo>
                      <a:pt x="2303" y="656"/>
                      <a:pt x="2269" y="689"/>
                      <a:pt x="2228" y="689"/>
                    </a:cubicBezTo>
                    <a:cubicBezTo>
                      <a:pt x="140" y="689"/>
                      <a:pt x="140" y="689"/>
                      <a:pt x="140" y="689"/>
                    </a:cubicBezTo>
                    <a:cubicBezTo>
                      <a:pt x="99" y="689"/>
                      <a:pt x="66" y="656"/>
                      <a:pt x="66" y="615"/>
                    </a:cubicBezTo>
                    <a:cubicBezTo>
                      <a:pt x="66" y="140"/>
                      <a:pt x="66" y="140"/>
                      <a:pt x="66" y="140"/>
                    </a:cubicBezTo>
                    <a:cubicBezTo>
                      <a:pt x="66" y="99"/>
                      <a:pt x="99" y="66"/>
                      <a:pt x="140" y="65"/>
                    </a:cubicBezTo>
                    <a:cubicBezTo>
                      <a:pt x="2228" y="65"/>
                      <a:pt x="2228" y="65"/>
                      <a:pt x="2228" y="65"/>
                    </a:cubicBezTo>
                    <a:cubicBezTo>
                      <a:pt x="2269" y="66"/>
                      <a:pt x="2303" y="99"/>
                      <a:pt x="2303" y="140"/>
                    </a:cubicBezTo>
                    <a:lnTo>
                      <a:pt x="2303" y="61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invGray">
              <a:xfrm>
                <a:off x="2205" y="1186"/>
                <a:ext cx="1354" cy="1287"/>
              </a:xfrm>
              <a:custGeom>
                <a:avLst/>
                <a:gdLst>
                  <a:gd name="T0" fmla="*/ 61 w 2500"/>
                  <a:gd name="T1" fmla="*/ 0 h 2376"/>
                  <a:gd name="T2" fmla="*/ 0 w 2500"/>
                  <a:gd name="T3" fmla="*/ 61 h 2376"/>
                  <a:gd name="T4" fmla="*/ 0 w 2500"/>
                  <a:gd name="T5" fmla="*/ 636 h 2376"/>
                  <a:gd name="T6" fmla="*/ 61 w 2500"/>
                  <a:gd name="T7" fmla="*/ 697 h 2376"/>
                  <a:gd name="T8" fmla="*/ 673 w 2500"/>
                  <a:gd name="T9" fmla="*/ 697 h 2376"/>
                  <a:gd name="T10" fmla="*/ 733 w 2500"/>
                  <a:gd name="T11" fmla="*/ 636 h 2376"/>
                  <a:gd name="T12" fmla="*/ 733 w 2500"/>
                  <a:gd name="T13" fmla="*/ 61 h 2376"/>
                  <a:gd name="T14" fmla="*/ 673 w 2500"/>
                  <a:gd name="T15" fmla="*/ 0 h 2376"/>
                  <a:gd name="T16" fmla="*/ 61 w 2500"/>
                  <a:gd name="T17" fmla="*/ 0 h 23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2376">
                    <a:moveTo>
                      <a:pt x="206" y="0"/>
                    </a:moveTo>
                    <a:cubicBezTo>
                      <a:pt x="92" y="1"/>
                      <a:pt x="0" y="93"/>
                      <a:pt x="0" y="207"/>
                    </a:cubicBezTo>
                    <a:cubicBezTo>
                      <a:pt x="0" y="2170"/>
                      <a:pt x="0" y="2170"/>
                      <a:pt x="0" y="2170"/>
                    </a:cubicBezTo>
                    <a:cubicBezTo>
                      <a:pt x="0" y="2284"/>
                      <a:pt x="92" y="2376"/>
                      <a:pt x="206" y="2376"/>
                    </a:cubicBezTo>
                    <a:cubicBezTo>
                      <a:pt x="2294" y="2376"/>
                      <a:pt x="2294" y="2376"/>
                      <a:pt x="2294" y="2376"/>
                    </a:cubicBezTo>
                    <a:cubicBezTo>
                      <a:pt x="2408" y="2376"/>
                      <a:pt x="2500" y="2284"/>
                      <a:pt x="2500" y="2170"/>
                    </a:cubicBezTo>
                    <a:cubicBezTo>
                      <a:pt x="2500" y="207"/>
                      <a:pt x="2500" y="207"/>
                      <a:pt x="2500" y="207"/>
                    </a:cubicBezTo>
                    <a:cubicBezTo>
                      <a:pt x="2500" y="93"/>
                      <a:pt x="2408" y="1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40"/>
              <p:cNvSpPr>
                <a:spLocks noEditPoints="1"/>
              </p:cNvSpPr>
              <p:nvPr/>
            </p:nvSpPr>
            <p:spPr bwMode="invGray">
              <a:xfrm>
                <a:off x="2241" y="1222"/>
                <a:ext cx="1283" cy="1216"/>
              </a:xfrm>
              <a:custGeom>
                <a:avLst/>
                <a:gdLst>
                  <a:gd name="T0" fmla="*/ 654 w 2369"/>
                  <a:gd name="T1" fmla="*/ 0 h 2245"/>
                  <a:gd name="T2" fmla="*/ 41 w 2369"/>
                  <a:gd name="T3" fmla="*/ 0 h 2245"/>
                  <a:gd name="T4" fmla="*/ 0 w 2369"/>
                  <a:gd name="T5" fmla="*/ 41 h 2245"/>
                  <a:gd name="T6" fmla="*/ 0 w 2369"/>
                  <a:gd name="T7" fmla="*/ 617 h 2245"/>
                  <a:gd name="T8" fmla="*/ 41 w 2369"/>
                  <a:gd name="T9" fmla="*/ 659 h 2245"/>
                  <a:gd name="T10" fmla="*/ 654 w 2369"/>
                  <a:gd name="T11" fmla="*/ 659 h 2245"/>
                  <a:gd name="T12" fmla="*/ 695 w 2369"/>
                  <a:gd name="T13" fmla="*/ 617 h 2245"/>
                  <a:gd name="T14" fmla="*/ 695 w 2369"/>
                  <a:gd name="T15" fmla="*/ 41 h 2245"/>
                  <a:gd name="T16" fmla="*/ 654 w 2369"/>
                  <a:gd name="T17" fmla="*/ 0 h 2245"/>
                  <a:gd name="T18" fmla="*/ 675 w 2369"/>
                  <a:gd name="T19" fmla="*/ 617 h 2245"/>
                  <a:gd name="T20" fmla="*/ 654 w 2369"/>
                  <a:gd name="T21" fmla="*/ 639 h 2245"/>
                  <a:gd name="T22" fmla="*/ 41 w 2369"/>
                  <a:gd name="T23" fmla="*/ 639 h 2245"/>
                  <a:gd name="T24" fmla="*/ 19 w 2369"/>
                  <a:gd name="T25" fmla="*/ 617 h 2245"/>
                  <a:gd name="T26" fmla="*/ 19 w 2369"/>
                  <a:gd name="T27" fmla="*/ 41 h 2245"/>
                  <a:gd name="T28" fmla="*/ 41 w 2369"/>
                  <a:gd name="T29" fmla="*/ 19 h 2245"/>
                  <a:gd name="T30" fmla="*/ 654 w 2369"/>
                  <a:gd name="T31" fmla="*/ 19 h 2245"/>
                  <a:gd name="T32" fmla="*/ 675 w 2369"/>
                  <a:gd name="T33" fmla="*/ 41 h 2245"/>
                  <a:gd name="T34" fmla="*/ 675 w 2369"/>
                  <a:gd name="T35" fmla="*/ 617 h 224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224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1"/>
                    </a:cubicBezTo>
                    <a:cubicBezTo>
                      <a:pt x="0" y="2104"/>
                      <a:pt x="0" y="2104"/>
                      <a:pt x="0" y="2104"/>
                    </a:cubicBezTo>
                    <a:cubicBezTo>
                      <a:pt x="0" y="2182"/>
                      <a:pt x="63" y="2245"/>
                      <a:pt x="140" y="2245"/>
                    </a:cubicBezTo>
                    <a:cubicBezTo>
                      <a:pt x="2228" y="2245"/>
                      <a:pt x="2228" y="2245"/>
                      <a:pt x="2228" y="2245"/>
                    </a:cubicBezTo>
                    <a:cubicBezTo>
                      <a:pt x="2306" y="2245"/>
                      <a:pt x="2369" y="2182"/>
                      <a:pt x="2369" y="2104"/>
                    </a:cubicBezTo>
                    <a:cubicBezTo>
                      <a:pt x="2369" y="141"/>
                      <a:pt x="2369" y="141"/>
                      <a:pt x="2369" y="141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2104"/>
                    </a:moveTo>
                    <a:cubicBezTo>
                      <a:pt x="2303" y="2145"/>
                      <a:pt x="2269" y="2179"/>
                      <a:pt x="2228" y="2179"/>
                    </a:cubicBezTo>
                    <a:cubicBezTo>
                      <a:pt x="140" y="2179"/>
                      <a:pt x="140" y="2179"/>
                      <a:pt x="140" y="2179"/>
                    </a:cubicBezTo>
                    <a:cubicBezTo>
                      <a:pt x="99" y="2179"/>
                      <a:pt x="66" y="2145"/>
                      <a:pt x="66" y="2104"/>
                    </a:cubicBezTo>
                    <a:cubicBezTo>
                      <a:pt x="66" y="141"/>
                      <a:pt x="66" y="141"/>
                      <a:pt x="66" y="141"/>
                    </a:cubicBezTo>
                    <a:cubicBezTo>
                      <a:pt x="66" y="100"/>
                      <a:pt x="99" y="66"/>
                      <a:pt x="140" y="66"/>
                    </a:cubicBezTo>
                    <a:cubicBezTo>
                      <a:pt x="2228" y="66"/>
                      <a:pt x="2228" y="66"/>
                      <a:pt x="2228" y="66"/>
                    </a:cubicBezTo>
                    <a:cubicBezTo>
                      <a:pt x="2269" y="66"/>
                      <a:pt x="2303" y="100"/>
                      <a:pt x="2303" y="141"/>
                    </a:cubicBezTo>
                    <a:lnTo>
                      <a:pt x="2303" y="2104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invGray">
              <a:xfrm>
                <a:off x="2359" y="2636"/>
                <a:ext cx="124" cy="223"/>
              </a:xfrm>
              <a:custGeom>
                <a:avLst/>
                <a:gdLst>
                  <a:gd name="T0" fmla="*/ 124 w 124"/>
                  <a:gd name="T1" fmla="*/ 191 h 223"/>
                  <a:gd name="T2" fmla="*/ 91 w 124"/>
                  <a:gd name="T3" fmla="*/ 223 h 223"/>
                  <a:gd name="T4" fmla="*/ 34 w 124"/>
                  <a:gd name="T5" fmla="*/ 223 h 223"/>
                  <a:gd name="T6" fmla="*/ 0 w 124"/>
                  <a:gd name="T7" fmla="*/ 191 h 223"/>
                  <a:gd name="T8" fmla="*/ 0 w 124"/>
                  <a:gd name="T9" fmla="*/ 0 h 223"/>
                  <a:gd name="T10" fmla="*/ 51 w 124"/>
                  <a:gd name="T11" fmla="*/ 0 h 223"/>
                  <a:gd name="T12" fmla="*/ 51 w 124"/>
                  <a:gd name="T13" fmla="*/ 181 h 223"/>
                  <a:gd name="T14" fmla="*/ 73 w 124"/>
                  <a:gd name="T15" fmla="*/ 181 h 223"/>
                  <a:gd name="T16" fmla="*/ 73 w 124"/>
                  <a:gd name="T17" fmla="*/ 0 h 223"/>
                  <a:gd name="T18" fmla="*/ 124 w 124"/>
                  <a:gd name="T19" fmla="*/ 0 h 223"/>
                  <a:gd name="T20" fmla="*/ 124 w 124"/>
                  <a:gd name="T21" fmla="*/ 191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4" h="223">
                    <a:moveTo>
                      <a:pt x="124" y="191"/>
                    </a:moveTo>
                    <a:lnTo>
                      <a:pt x="91" y="223"/>
                    </a:lnTo>
                    <a:lnTo>
                      <a:pt x="34" y="223"/>
                    </a:lnTo>
                    <a:lnTo>
                      <a:pt x="0" y="191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1" y="181"/>
                    </a:lnTo>
                    <a:lnTo>
                      <a:pt x="73" y="181"/>
                    </a:lnTo>
                    <a:lnTo>
                      <a:pt x="73" y="0"/>
                    </a:lnTo>
                    <a:lnTo>
                      <a:pt x="124" y="0"/>
                    </a:lnTo>
                    <a:lnTo>
                      <a:pt x="124" y="1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" name="Rectangle 42"/>
              <p:cNvSpPr>
                <a:spLocks noChangeArrowheads="1"/>
              </p:cNvSpPr>
              <p:nvPr/>
            </p:nvSpPr>
            <p:spPr bwMode="invGray">
              <a:xfrm>
                <a:off x="2503" y="2817"/>
                <a:ext cx="49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invGray">
              <a:xfrm>
                <a:off x="2573" y="2636"/>
                <a:ext cx="123" cy="223"/>
              </a:xfrm>
              <a:custGeom>
                <a:avLst/>
                <a:gdLst>
                  <a:gd name="T0" fmla="*/ 87 w 123"/>
                  <a:gd name="T1" fmla="*/ 0 h 223"/>
                  <a:gd name="T2" fmla="*/ 123 w 123"/>
                  <a:gd name="T3" fmla="*/ 33 h 223"/>
                  <a:gd name="T4" fmla="*/ 123 w 123"/>
                  <a:gd name="T5" fmla="*/ 73 h 223"/>
                  <a:gd name="T6" fmla="*/ 72 w 123"/>
                  <a:gd name="T7" fmla="*/ 73 h 223"/>
                  <a:gd name="T8" fmla="*/ 72 w 123"/>
                  <a:gd name="T9" fmla="*/ 43 h 223"/>
                  <a:gd name="T10" fmla="*/ 51 w 123"/>
                  <a:gd name="T11" fmla="*/ 43 h 223"/>
                  <a:gd name="T12" fmla="*/ 51 w 123"/>
                  <a:gd name="T13" fmla="*/ 88 h 223"/>
                  <a:gd name="T14" fmla="*/ 88 w 123"/>
                  <a:gd name="T15" fmla="*/ 91 h 223"/>
                  <a:gd name="T16" fmla="*/ 123 w 123"/>
                  <a:gd name="T17" fmla="*/ 123 h 223"/>
                  <a:gd name="T18" fmla="*/ 123 w 123"/>
                  <a:gd name="T19" fmla="*/ 191 h 223"/>
                  <a:gd name="T20" fmla="*/ 90 w 123"/>
                  <a:gd name="T21" fmla="*/ 223 h 223"/>
                  <a:gd name="T22" fmla="*/ 33 w 123"/>
                  <a:gd name="T23" fmla="*/ 223 h 223"/>
                  <a:gd name="T24" fmla="*/ 0 w 123"/>
                  <a:gd name="T25" fmla="*/ 191 h 223"/>
                  <a:gd name="T26" fmla="*/ 0 w 123"/>
                  <a:gd name="T27" fmla="*/ 152 h 223"/>
                  <a:gd name="T28" fmla="*/ 51 w 123"/>
                  <a:gd name="T29" fmla="*/ 152 h 223"/>
                  <a:gd name="T30" fmla="*/ 51 w 123"/>
                  <a:gd name="T31" fmla="*/ 181 h 223"/>
                  <a:gd name="T32" fmla="*/ 72 w 123"/>
                  <a:gd name="T33" fmla="*/ 181 h 223"/>
                  <a:gd name="T34" fmla="*/ 72 w 123"/>
                  <a:gd name="T35" fmla="*/ 134 h 223"/>
                  <a:gd name="T36" fmla="*/ 36 w 123"/>
                  <a:gd name="T37" fmla="*/ 132 h 223"/>
                  <a:gd name="T38" fmla="*/ 0 w 123"/>
                  <a:gd name="T39" fmla="*/ 100 h 223"/>
                  <a:gd name="T40" fmla="*/ 0 w 123"/>
                  <a:gd name="T41" fmla="*/ 33 h 223"/>
                  <a:gd name="T42" fmla="*/ 34 w 123"/>
                  <a:gd name="T43" fmla="*/ 0 h 223"/>
                  <a:gd name="T44" fmla="*/ 87 w 123"/>
                  <a:gd name="T45" fmla="*/ 0 h 2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3" h="223">
                    <a:moveTo>
                      <a:pt x="87" y="0"/>
                    </a:moveTo>
                    <a:lnTo>
                      <a:pt x="123" y="33"/>
                    </a:lnTo>
                    <a:lnTo>
                      <a:pt x="123" y="73"/>
                    </a:lnTo>
                    <a:lnTo>
                      <a:pt x="72" y="73"/>
                    </a:lnTo>
                    <a:lnTo>
                      <a:pt x="72" y="43"/>
                    </a:lnTo>
                    <a:lnTo>
                      <a:pt x="51" y="43"/>
                    </a:lnTo>
                    <a:lnTo>
                      <a:pt x="51" y="88"/>
                    </a:lnTo>
                    <a:lnTo>
                      <a:pt x="88" y="91"/>
                    </a:lnTo>
                    <a:lnTo>
                      <a:pt x="123" y="123"/>
                    </a:lnTo>
                    <a:lnTo>
                      <a:pt x="123" y="191"/>
                    </a:lnTo>
                    <a:lnTo>
                      <a:pt x="90" y="223"/>
                    </a:lnTo>
                    <a:lnTo>
                      <a:pt x="33" y="223"/>
                    </a:lnTo>
                    <a:lnTo>
                      <a:pt x="0" y="191"/>
                    </a:lnTo>
                    <a:lnTo>
                      <a:pt x="0" y="152"/>
                    </a:lnTo>
                    <a:lnTo>
                      <a:pt x="51" y="152"/>
                    </a:lnTo>
                    <a:lnTo>
                      <a:pt x="51" y="181"/>
                    </a:lnTo>
                    <a:lnTo>
                      <a:pt x="72" y="181"/>
                    </a:lnTo>
                    <a:lnTo>
                      <a:pt x="72" y="134"/>
                    </a:lnTo>
                    <a:lnTo>
                      <a:pt x="36" y="132"/>
                    </a:lnTo>
                    <a:lnTo>
                      <a:pt x="0" y="100"/>
                    </a:lnTo>
                    <a:lnTo>
                      <a:pt x="0" y="33"/>
                    </a:lnTo>
                    <a:lnTo>
                      <a:pt x="34" y="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Rectangle 44"/>
              <p:cNvSpPr>
                <a:spLocks noChangeArrowheads="1"/>
              </p:cNvSpPr>
              <p:nvPr/>
            </p:nvSpPr>
            <p:spPr bwMode="invGray">
              <a:xfrm>
                <a:off x="2713" y="2817"/>
                <a:ext cx="54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 45"/>
              <p:cNvSpPr>
                <a:spLocks noEditPoints="1"/>
              </p:cNvSpPr>
              <p:nvPr/>
            </p:nvSpPr>
            <p:spPr bwMode="invGray">
              <a:xfrm>
                <a:off x="2787" y="2636"/>
                <a:ext cx="138" cy="223"/>
              </a:xfrm>
              <a:custGeom>
                <a:avLst/>
                <a:gdLst>
                  <a:gd name="T0" fmla="*/ 80 w 138"/>
                  <a:gd name="T1" fmla="*/ 140 h 223"/>
                  <a:gd name="T2" fmla="*/ 58 w 138"/>
                  <a:gd name="T3" fmla="*/ 140 h 223"/>
                  <a:gd name="T4" fmla="*/ 66 w 138"/>
                  <a:gd name="T5" fmla="*/ 48 h 223"/>
                  <a:gd name="T6" fmla="*/ 71 w 138"/>
                  <a:gd name="T7" fmla="*/ 48 h 223"/>
                  <a:gd name="T8" fmla="*/ 80 w 138"/>
                  <a:gd name="T9" fmla="*/ 140 h 223"/>
                  <a:gd name="T10" fmla="*/ 105 w 138"/>
                  <a:gd name="T11" fmla="*/ 0 h 223"/>
                  <a:gd name="T12" fmla="*/ 31 w 138"/>
                  <a:gd name="T13" fmla="*/ 0 h 223"/>
                  <a:gd name="T14" fmla="*/ 0 w 138"/>
                  <a:gd name="T15" fmla="*/ 223 h 223"/>
                  <a:gd name="T16" fmla="*/ 49 w 138"/>
                  <a:gd name="T17" fmla="*/ 223 h 223"/>
                  <a:gd name="T18" fmla="*/ 54 w 138"/>
                  <a:gd name="T19" fmla="*/ 182 h 223"/>
                  <a:gd name="T20" fmla="*/ 84 w 138"/>
                  <a:gd name="T21" fmla="*/ 182 h 223"/>
                  <a:gd name="T22" fmla="*/ 88 w 138"/>
                  <a:gd name="T23" fmla="*/ 223 h 223"/>
                  <a:gd name="T24" fmla="*/ 138 w 138"/>
                  <a:gd name="T25" fmla="*/ 223 h 223"/>
                  <a:gd name="T26" fmla="*/ 105 w 138"/>
                  <a:gd name="T27" fmla="*/ 0 h 2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8" h="223">
                    <a:moveTo>
                      <a:pt x="80" y="140"/>
                    </a:moveTo>
                    <a:lnTo>
                      <a:pt x="58" y="140"/>
                    </a:lnTo>
                    <a:lnTo>
                      <a:pt x="66" y="48"/>
                    </a:lnTo>
                    <a:lnTo>
                      <a:pt x="71" y="48"/>
                    </a:lnTo>
                    <a:lnTo>
                      <a:pt x="80" y="140"/>
                    </a:lnTo>
                    <a:close/>
                    <a:moveTo>
                      <a:pt x="105" y="0"/>
                    </a:moveTo>
                    <a:lnTo>
                      <a:pt x="31" y="0"/>
                    </a:lnTo>
                    <a:lnTo>
                      <a:pt x="0" y="223"/>
                    </a:lnTo>
                    <a:lnTo>
                      <a:pt x="49" y="223"/>
                    </a:lnTo>
                    <a:lnTo>
                      <a:pt x="54" y="182"/>
                    </a:lnTo>
                    <a:lnTo>
                      <a:pt x="84" y="182"/>
                    </a:lnTo>
                    <a:lnTo>
                      <a:pt x="88" y="223"/>
                    </a:lnTo>
                    <a:lnTo>
                      <a:pt x="138" y="223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 46"/>
              <p:cNvSpPr>
                <a:spLocks noEditPoints="1"/>
              </p:cNvSpPr>
              <p:nvPr/>
            </p:nvSpPr>
            <p:spPr bwMode="invGray">
              <a:xfrm>
                <a:off x="2946" y="2636"/>
                <a:ext cx="122" cy="223"/>
              </a:xfrm>
              <a:custGeom>
                <a:avLst/>
                <a:gdLst>
                  <a:gd name="T0" fmla="*/ 72 w 122"/>
                  <a:gd name="T1" fmla="*/ 43 h 223"/>
                  <a:gd name="T2" fmla="*/ 72 w 122"/>
                  <a:gd name="T3" fmla="*/ 93 h 223"/>
                  <a:gd name="T4" fmla="*/ 51 w 122"/>
                  <a:gd name="T5" fmla="*/ 93 h 223"/>
                  <a:gd name="T6" fmla="*/ 51 w 122"/>
                  <a:gd name="T7" fmla="*/ 43 h 223"/>
                  <a:gd name="T8" fmla="*/ 72 w 122"/>
                  <a:gd name="T9" fmla="*/ 43 h 223"/>
                  <a:gd name="T10" fmla="*/ 122 w 122"/>
                  <a:gd name="T11" fmla="*/ 33 h 223"/>
                  <a:gd name="T12" fmla="*/ 87 w 122"/>
                  <a:gd name="T13" fmla="*/ 0 h 223"/>
                  <a:gd name="T14" fmla="*/ 0 w 122"/>
                  <a:gd name="T15" fmla="*/ 0 h 223"/>
                  <a:gd name="T16" fmla="*/ 0 w 122"/>
                  <a:gd name="T17" fmla="*/ 223 h 223"/>
                  <a:gd name="T18" fmla="*/ 51 w 122"/>
                  <a:gd name="T19" fmla="*/ 223 h 223"/>
                  <a:gd name="T20" fmla="*/ 51 w 122"/>
                  <a:gd name="T21" fmla="*/ 134 h 223"/>
                  <a:gd name="T22" fmla="*/ 72 w 122"/>
                  <a:gd name="T23" fmla="*/ 134 h 223"/>
                  <a:gd name="T24" fmla="*/ 72 w 122"/>
                  <a:gd name="T25" fmla="*/ 223 h 223"/>
                  <a:gd name="T26" fmla="*/ 122 w 122"/>
                  <a:gd name="T27" fmla="*/ 223 h 223"/>
                  <a:gd name="T28" fmla="*/ 122 w 122"/>
                  <a:gd name="T29" fmla="*/ 134 h 223"/>
                  <a:gd name="T30" fmla="*/ 96 w 122"/>
                  <a:gd name="T31" fmla="*/ 113 h 223"/>
                  <a:gd name="T32" fmla="*/ 122 w 122"/>
                  <a:gd name="T33" fmla="*/ 91 h 223"/>
                  <a:gd name="T34" fmla="*/ 122 w 122"/>
                  <a:gd name="T35" fmla="*/ 33 h 22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2" h="223">
                    <a:moveTo>
                      <a:pt x="72" y="43"/>
                    </a:moveTo>
                    <a:lnTo>
                      <a:pt x="72" y="93"/>
                    </a:lnTo>
                    <a:lnTo>
                      <a:pt x="51" y="93"/>
                    </a:lnTo>
                    <a:lnTo>
                      <a:pt x="51" y="43"/>
                    </a:lnTo>
                    <a:lnTo>
                      <a:pt x="72" y="43"/>
                    </a:lnTo>
                    <a:close/>
                    <a:moveTo>
                      <a:pt x="122" y="33"/>
                    </a:moveTo>
                    <a:lnTo>
                      <a:pt x="87" y="0"/>
                    </a:lnTo>
                    <a:lnTo>
                      <a:pt x="0" y="0"/>
                    </a:lnTo>
                    <a:lnTo>
                      <a:pt x="0" y="223"/>
                    </a:lnTo>
                    <a:lnTo>
                      <a:pt x="51" y="223"/>
                    </a:lnTo>
                    <a:lnTo>
                      <a:pt x="51" y="134"/>
                    </a:lnTo>
                    <a:lnTo>
                      <a:pt x="72" y="134"/>
                    </a:lnTo>
                    <a:lnTo>
                      <a:pt x="72" y="223"/>
                    </a:lnTo>
                    <a:lnTo>
                      <a:pt x="122" y="223"/>
                    </a:lnTo>
                    <a:lnTo>
                      <a:pt x="122" y="134"/>
                    </a:lnTo>
                    <a:lnTo>
                      <a:pt x="96" y="113"/>
                    </a:lnTo>
                    <a:lnTo>
                      <a:pt x="122" y="91"/>
                    </a:lnTo>
                    <a:lnTo>
                      <a:pt x="12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" name="Freeform 47"/>
              <p:cNvSpPr>
                <a:spLocks/>
              </p:cNvSpPr>
              <p:nvPr/>
            </p:nvSpPr>
            <p:spPr bwMode="invGray">
              <a:xfrm>
                <a:off x="3094" y="2636"/>
                <a:ext cx="159" cy="223"/>
              </a:xfrm>
              <a:custGeom>
                <a:avLst/>
                <a:gdLst>
                  <a:gd name="T0" fmla="*/ 159 w 159"/>
                  <a:gd name="T1" fmla="*/ 223 h 223"/>
                  <a:gd name="T2" fmla="*/ 112 w 159"/>
                  <a:gd name="T3" fmla="*/ 223 h 223"/>
                  <a:gd name="T4" fmla="*/ 112 w 159"/>
                  <a:gd name="T5" fmla="*/ 82 h 223"/>
                  <a:gd name="T6" fmla="*/ 110 w 159"/>
                  <a:gd name="T7" fmla="*/ 82 h 223"/>
                  <a:gd name="T8" fmla="*/ 89 w 159"/>
                  <a:gd name="T9" fmla="*/ 223 h 223"/>
                  <a:gd name="T10" fmla="*/ 70 w 159"/>
                  <a:gd name="T11" fmla="*/ 223 h 223"/>
                  <a:gd name="T12" fmla="*/ 48 w 159"/>
                  <a:gd name="T13" fmla="*/ 82 h 223"/>
                  <a:gd name="T14" fmla="*/ 46 w 159"/>
                  <a:gd name="T15" fmla="*/ 82 h 223"/>
                  <a:gd name="T16" fmla="*/ 46 w 159"/>
                  <a:gd name="T17" fmla="*/ 223 h 223"/>
                  <a:gd name="T18" fmla="*/ 0 w 159"/>
                  <a:gd name="T19" fmla="*/ 223 h 223"/>
                  <a:gd name="T20" fmla="*/ 0 w 159"/>
                  <a:gd name="T21" fmla="*/ 0 h 223"/>
                  <a:gd name="T22" fmla="*/ 60 w 159"/>
                  <a:gd name="T23" fmla="*/ 0 h 223"/>
                  <a:gd name="T24" fmla="*/ 78 w 159"/>
                  <a:gd name="T25" fmla="*/ 108 h 223"/>
                  <a:gd name="T26" fmla="*/ 82 w 159"/>
                  <a:gd name="T27" fmla="*/ 108 h 223"/>
                  <a:gd name="T28" fmla="*/ 99 w 159"/>
                  <a:gd name="T29" fmla="*/ 0 h 223"/>
                  <a:gd name="T30" fmla="*/ 159 w 159"/>
                  <a:gd name="T31" fmla="*/ 0 h 223"/>
                  <a:gd name="T32" fmla="*/ 159 w 159"/>
                  <a:gd name="T33" fmla="*/ 223 h 2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9" h="223">
                    <a:moveTo>
                      <a:pt x="159" y="223"/>
                    </a:moveTo>
                    <a:lnTo>
                      <a:pt x="112" y="223"/>
                    </a:lnTo>
                    <a:lnTo>
                      <a:pt x="112" y="82"/>
                    </a:lnTo>
                    <a:lnTo>
                      <a:pt x="110" y="82"/>
                    </a:lnTo>
                    <a:lnTo>
                      <a:pt x="89" y="223"/>
                    </a:lnTo>
                    <a:lnTo>
                      <a:pt x="70" y="223"/>
                    </a:lnTo>
                    <a:lnTo>
                      <a:pt x="48" y="82"/>
                    </a:lnTo>
                    <a:lnTo>
                      <a:pt x="46" y="82"/>
                    </a:lnTo>
                    <a:lnTo>
                      <a:pt x="46" y="223"/>
                    </a:lnTo>
                    <a:lnTo>
                      <a:pt x="0" y="22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78" y="108"/>
                    </a:lnTo>
                    <a:lnTo>
                      <a:pt x="82" y="108"/>
                    </a:lnTo>
                    <a:lnTo>
                      <a:pt x="99" y="0"/>
                    </a:lnTo>
                    <a:lnTo>
                      <a:pt x="159" y="0"/>
                    </a:lnTo>
                    <a:lnTo>
                      <a:pt x="159" y="2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invGray">
              <a:xfrm>
                <a:off x="3274" y="2636"/>
                <a:ext cx="139" cy="223"/>
              </a:xfrm>
              <a:custGeom>
                <a:avLst/>
                <a:gdLst>
                  <a:gd name="T0" fmla="*/ 95 w 139"/>
                  <a:gd name="T1" fmla="*/ 130 h 223"/>
                  <a:gd name="T2" fmla="*/ 95 w 139"/>
                  <a:gd name="T3" fmla="*/ 223 h 223"/>
                  <a:gd name="T4" fmla="*/ 44 w 139"/>
                  <a:gd name="T5" fmla="*/ 223 h 223"/>
                  <a:gd name="T6" fmla="*/ 44 w 139"/>
                  <a:gd name="T7" fmla="*/ 130 h 223"/>
                  <a:gd name="T8" fmla="*/ 0 w 139"/>
                  <a:gd name="T9" fmla="*/ 0 h 223"/>
                  <a:gd name="T10" fmla="*/ 51 w 139"/>
                  <a:gd name="T11" fmla="*/ 0 h 223"/>
                  <a:gd name="T12" fmla="*/ 69 w 139"/>
                  <a:gd name="T13" fmla="*/ 81 h 223"/>
                  <a:gd name="T14" fmla="*/ 70 w 139"/>
                  <a:gd name="T15" fmla="*/ 81 h 223"/>
                  <a:gd name="T16" fmla="*/ 88 w 139"/>
                  <a:gd name="T17" fmla="*/ 0 h 223"/>
                  <a:gd name="T18" fmla="*/ 139 w 139"/>
                  <a:gd name="T19" fmla="*/ 0 h 223"/>
                  <a:gd name="T20" fmla="*/ 95 w 139"/>
                  <a:gd name="T21" fmla="*/ 130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9" h="223">
                    <a:moveTo>
                      <a:pt x="95" y="130"/>
                    </a:moveTo>
                    <a:lnTo>
                      <a:pt x="95" y="223"/>
                    </a:lnTo>
                    <a:lnTo>
                      <a:pt x="44" y="223"/>
                    </a:lnTo>
                    <a:lnTo>
                      <a:pt x="44" y="130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69" y="81"/>
                    </a:lnTo>
                    <a:lnTo>
                      <a:pt x="70" y="81"/>
                    </a:lnTo>
                    <a:lnTo>
                      <a:pt x="88" y="0"/>
                    </a:lnTo>
                    <a:lnTo>
                      <a:pt x="139" y="0"/>
                    </a:lnTo>
                    <a:lnTo>
                      <a:pt x="95" y="1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invGray">
              <a:xfrm>
                <a:off x="2371" y="1344"/>
                <a:ext cx="1022" cy="971"/>
              </a:xfrm>
              <a:custGeom>
                <a:avLst/>
                <a:gdLst>
                  <a:gd name="T0" fmla="*/ 827 w 1022"/>
                  <a:gd name="T1" fmla="*/ 971 h 971"/>
                  <a:gd name="T2" fmla="*/ 511 w 1022"/>
                  <a:gd name="T3" fmla="*/ 741 h 971"/>
                  <a:gd name="T4" fmla="*/ 196 w 1022"/>
                  <a:gd name="T5" fmla="*/ 971 h 971"/>
                  <a:gd name="T6" fmla="*/ 316 w 1022"/>
                  <a:gd name="T7" fmla="*/ 600 h 971"/>
                  <a:gd name="T8" fmla="*/ 0 w 1022"/>
                  <a:gd name="T9" fmla="*/ 371 h 971"/>
                  <a:gd name="T10" fmla="*/ 391 w 1022"/>
                  <a:gd name="T11" fmla="*/ 371 h 971"/>
                  <a:gd name="T12" fmla="*/ 511 w 1022"/>
                  <a:gd name="T13" fmla="*/ 0 h 971"/>
                  <a:gd name="T14" fmla="*/ 632 w 1022"/>
                  <a:gd name="T15" fmla="*/ 371 h 971"/>
                  <a:gd name="T16" fmla="*/ 1022 w 1022"/>
                  <a:gd name="T17" fmla="*/ 371 h 971"/>
                  <a:gd name="T18" fmla="*/ 706 w 1022"/>
                  <a:gd name="T19" fmla="*/ 600 h 971"/>
                  <a:gd name="T20" fmla="*/ 827 w 1022"/>
                  <a:gd name="T21" fmla="*/ 971 h 971"/>
                  <a:gd name="T22" fmla="*/ 827 w 1022"/>
                  <a:gd name="T23" fmla="*/ 971 h 9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22" h="971">
                    <a:moveTo>
                      <a:pt x="827" y="971"/>
                    </a:moveTo>
                    <a:lnTo>
                      <a:pt x="511" y="741"/>
                    </a:lnTo>
                    <a:lnTo>
                      <a:pt x="196" y="971"/>
                    </a:lnTo>
                    <a:lnTo>
                      <a:pt x="316" y="600"/>
                    </a:lnTo>
                    <a:lnTo>
                      <a:pt x="0" y="371"/>
                    </a:lnTo>
                    <a:lnTo>
                      <a:pt x="391" y="371"/>
                    </a:lnTo>
                    <a:lnTo>
                      <a:pt x="511" y="0"/>
                    </a:lnTo>
                    <a:lnTo>
                      <a:pt x="632" y="371"/>
                    </a:lnTo>
                    <a:lnTo>
                      <a:pt x="1022" y="371"/>
                    </a:lnTo>
                    <a:lnTo>
                      <a:pt x="706" y="600"/>
                    </a:lnTo>
                    <a:lnTo>
                      <a:pt x="827" y="971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invGray">
              <a:xfrm>
                <a:off x="2486" y="1463"/>
                <a:ext cx="793" cy="755"/>
              </a:xfrm>
              <a:custGeom>
                <a:avLst/>
                <a:gdLst>
                  <a:gd name="T0" fmla="*/ 641 w 793"/>
                  <a:gd name="T1" fmla="*/ 755 h 755"/>
                  <a:gd name="T2" fmla="*/ 396 w 793"/>
                  <a:gd name="T3" fmla="*/ 577 h 755"/>
                  <a:gd name="T4" fmla="*/ 151 w 793"/>
                  <a:gd name="T5" fmla="*/ 755 h 755"/>
                  <a:gd name="T6" fmla="*/ 245 w 793"/>
                  <a:gd name="T7" fmla="*/ 467 h 755"/>
                  <a:gd name="T8" fmla="*/ 0 w 793"/>
                  <a:gd name="T9" fmla="*/ 288 h 755"/>
                  <a:gd name="T10" fmla="*/ 303 w 793"/>
                  <a:gd name="T11" fmla="*/ 288 h 755"/>
                  <a:gd name="T12" fmla="*/ 396 w 793"/>
                  <a:gd name="T13" fmla="*/ 0 h 755"/>
                  <a:gd name="T14" fmla="*/ 490 w 793"/>
                  <a:gd name="T15" fmla="*/ 288 h 755"/>
                  <a:gd name="T16" fmla="*/ 793 w 793"/>
                  <a:gd name="T17" fmla="*/ 288 h 755"/>
                  <a:gd name="T18" fmla="*/ 548 w 793"/>
                  <a:gd name="T19" fmla="*/ 467 h 755"/>
                  <a:gd name="T20" fmla="*/ 641 w 793"/>
                  <a:gd name="T21" fmla="*/ 755 h 755"/>
                  <a:gd name="T22" fmla="*/ 641 w 793"/>
                  <a:gd name="T23" fmla="*/ 755 h 7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93" h="755">
                    <a:moveTo>
                      <a:pt x="641" y="755"/>
                    </a:moveTo>
                    <a:lnTo>
                      <a:pt x="396" y="577"/>
                    </a:lnTo>
                    <a:lnTo>
                      <a:pt x="151" y="755"/>
                    </a:lnTo>
                    <a:lnTo>
                      <a:pt x="245" y="467"/>
                    </a:lnTo>
                    <a:lnTo>
                      <a:pt x="0" y="288"/>
                    </a:lnTo>
                    <a:lnTo>
                      <a:pt x="303" y="288"/>
                    </a:lnTo>
                    <a:lnTo>
                      <a:pt x="396" y="0"/>
                    </a:lnTo>
                    <a:lnTo>
                      <a:pt x="490" y="288"/>
                    </a:lnTo>
                    <a:lnTo>
                      <a:pt x="793" y="288"/>
                    </a:lnTo>
                    <a:lnTo>
                      <a:pt x="548" y="467"/>
                    </a:lnTo>
                    <a:lnTo>
                      <a:pt x="641" y="755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invGray">
              <a:xfrm>
                <a:off x="2595" y="1579"/>
                <a:ext cx="574" cy="545"/>
              </a:xfrm>
              <a:custGeom>
                <a:avLst/>
                <a:gdLst>
                  <a:gd name="T0" fmla="*/ 287 w 574"/>
                  <a:gd name="T1" fmla="*/ 0 h 545"/>
                  <a:gd name="T2" fmla="*/ 355 w 574"/>
                  <a:gd name="T3" fmla="*/ 208 h 545"/>
                  <a:gd name="T4" fmla="*/ 574 w 574"/>
                  <a:gd name="T5" fmla="*/ 208 h 545"/>
                  <a:gd name="T6" fmla="*/ 396 w 574"/>
                  <a:gd name="T7" fmla="*/ 337 h 545"/>
                  <a:gd name="T8" fmla="*/ 464 w 574"/>
                  <a:gd name="T9" fmla="*/ 545 h 545"/>
                  <a:gd name="T10" fmla="*/ 287 w 574"/>
                  <a:gd name="T11" fmla="*/ 416 h 545"/>
                  <a:gd name="T12" fmla="*/ 110 w 574"/>
                  <a:gd name="T13" fmla="*/ 545 h 545"/>
                  <a:gd name="T14" fmla="*/ 178 w 574"/>
                  <a:gd name="T15" fmla="*/ 337 h 545"/>
                  <a:gd name="T16" fmla="*/ 0 w 574"/>
                  <a:gd name="T17" fmla="*/ 208 h 545"/>
                  <a:gd name="T18" fmla="*/ 219 w 574"/>
                  <a:gd name="T19" fmla="*/ 208 h 545"/>
                  <a:gd name="T20" fmla="*/ 287 w 574"/>
                  <a:gd name="T21" fmla="*/ 0 h 5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4" h="545">
                    <a:moveTo>
                      <a:pt x="287" y="0"/>
                    </a:moveTo>
                    <a:lnTo>
                      <a:pt x="355" y="208"/>
                    </a:lnTo>
                    <a:lnTo>
                      <a:pt x="574" y="208"/>
                    </a:lnTo>
                    <a:lnTo>
                      <a:pt x="396" y="337"/>
                    </a:lnTo>
                    <a:lnTo>
                      <a:pt x="464" y="545"/>
                    </a:lnTo>
                    <a:lnTo>
                      <a:pt x="287" y="416"/>
                    </a:lnTo>
                    <a:lnTo>
                      <a:pt x="110" y="545"/>
                    </a:lnTo>
                    <a:lnTo>
                      <a:pt x="178" y="337"/>
                    </a:lnTo>
                    <a:lnTo>
                      <a:pt x="0" y="208"/>
                    </a:lnTo>
                    <a:lnTo>
                      <a:pt x="219" y="208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" name="AMC"/>
          <p:cNvGrpSpPr>
            <a:grpSpLocks noChangeAspect="1"/>
          </p:cNvGrpSpPr>
          <p:nvPr userDrawn="1"/>
        </p:nvGrpSpPr>
        <p:grpSpPr bwMode="auto">
          <a:xfrm>
            <a:off x="8543231" y="6282502"/>
            <a:ext cx="398631" cy="467776"/>
            <a:chOff x="3311" y="1094"/>
            <a:chExt cx="1816" cy="2131"/>
          </a:xfrm>
        </p:grpSpPr>
        <p:sp>
          <p:nvSpPr>
            <p:cNvPr id="67" name="WHITE bkgrnd"/>
            <p:cNvSpPr>
              <a:spLocks/>
            </p:cNvSpPr>
            <p:nvPr/>
          </p:nvSpPr>
          <p:spPr bwMode="auto">
            <a:xfrm>
              <a:off x="3333" y="1116"/>
              <a:ext cx="1772" cy="2086"/>
            </a:xfrm>
            <a:custGeom>
              <a:avLst/>
              <a:gdLst>
                <a:gd name="T0" fmla="*/ 1477 w 2954"/>
                <a:gd name="T1" fmla="*/ 0 h 3479"/>
                <a:gd name="T2" fmla="*/ 2954 w 2954"/>
                <a:gd name="T3" fmla="*/ 356 h 3479"/>
                <a:gd name="T4" fmla="*/ 2954 w 2954"/>
                <a:gd name="T5" fmla="*/ 1377 h 3479"/>
                <a:gd name="T6" fmla="*/ 1477 w 2954"/>
                <a:gd name="T7" fmla="*/ 3479 h 3479"/>
                <a:gd name="T8" fmla="*/ 0 w 2954"/>
                <a:gd name="T9" fmla="*/ 1377 h 3479"/>
                <a:gd name="T10" fmla="*/ 0 w 2954"/>
                <a:gd name="T11" fmla="*/ 356 h 3479"/>
                <a:gd name="T12" fmla="*/ 1477 w 2954"/>
                <a:gd name="T13" fmla="*/ 0 h 3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4" h="3479">
                  <a:moveTo>
                    <a:pt x="1477" y="0"/>
                  </a:moveTo>
                  <a:cubicBezTo>
                    <a:pt x="2003" y="0"/>
                    <a:pt x="2609" y="127"/>
                    <a:pt x="2954" y="356"/>
                  </a:cubicBezTo>
                  <a:cubicBezTo>
                    <a:pt x="2954" y="1377"/>
                    <a:pt x="2954" y="1377"/>
                    <a:pt x="2954" y="1377"/>
                  </a:cubicBezTo>
                  <a:cubicBezTo>
                    <a:pt x="2954" y="2275"/>
                    <a:pt x="2402" y="3111"/>
                    <a:pt x="1477" y="3479"/>
                  </a:cubicBezTo>
                  <a:cubicBezTo>
                    <a:pt x="552" y="3111"/>
                    <a:pt x="0" y="2275"/>
                    <a:pt x="0" y="1377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345" y="127"/>
                    <a:pt x="951" y="0"/>
                    <a:pt x="1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Adobe Garamond Pro" panose="02020502060506020403" pitchFamily="18" charset="0"/>
              </a:endParaRPr>
            </a:p>
          </p:txBody>
        </p:sp>
        <p:sp>
          <p:nvSpPr>
            <p:cNvPr id="68" name="BLACK outline"/>
            <p:cNvSpPr>
              <a:spLocks noEditPoints="1"/>
            </p:cNvSpPr>
            <p:nvPr/>
          </p:nvSpPr>
          <p:spPr bwMode="auto">
            <a:xfrm>
              <a:off x="3311" y="1094"/>
              <a:ext cx="1816" cy="2131"/>
            </a:xfrm>
            <a:custGeom>
              <a:avLst/>
              <a:gdLst>
                <a:gd name="T0" fmla="*/ 3010 w 3026"/>
                <a:gd name="T1" fmla="*/ 362 h 3554"/>
                <a:gd name="T2" fmla="*/ 2328 w 3026"/>
                <a:gd name="T3" fmla="*/ 93 h 3554"/>
                <a:gd name="T4" fmla="*/ 1513 w 3026"/>
                <a:gd name="T5" fmla="*/ 0 h 3554"/>
                <a:gd name="T6" fmla="*/ 698 w 3026"/>
                <a:gd name="T7" fmla="*/ 93 h 3554"/>
                <a:gd name="T8" fmla="*/ 16 w 3026"/>
                <a:gd name="T9" fmla="*/ 362 h 3554"/>
                <a:gd name="T10" fmla="*/ 0 w 3026"/>
                <a:gd name="T11" fmla="*/ 373 h 3554"/>
                <a:gd name="T12" fmla="*/ 0 w 3026"/>
                <a:gd name="T13" fmla="*/ 1413 h 3554"/>
                <a:gd name="T14" fmla="*/ 398 w 3026"/>
                <a:gd name="T15" fmla="*/ 2683 h 3554"/>
                <a:gd name="T16" fmla="*/ 1500 w 3026"/>
                <a:gd name="T17" fmla="*/ 3548 h 3554"/>
                <a:gd name="T18" fmla="*/ 1513 w 3026"/>
                <a:gd name="T19" fmla="*/ 3554 h 3554"/>
                <a:gd name="T20" fmla="*/ 1526 w 3026"/>
                <a:gd name="T21" fmla="*/ 3548 h 3554"/>
                <a:gd name="T22" fmla="*/ 2628 w 3026"/>
                <a:gd name="T23" fmla="*/ 2683 h 3554"/>
                <a:gd name="T24" fmla="*/ 3026 w 3026"/>
                <a:gd name="T25" fmla="*/ 1413 h 3554"/>
                <a:gd name="T26" fmla="*/ 3026 w 3026"/>
                <a:gd name="T27" fmla="*/ 373 h 3554"/>
                <a:gd name="T28" fmla="*/ 3010 w 3026"/>
                <a:gd name="T29" fmla="*/ 362 h 3554"/>
                <a:gd name="T30" fmla="*/ 2954 w 3026"/>
                <a:gd name="T31" fmla="*/ 1413 h 3554"/>
                <a:gd name="T32" fmla="*/ 1513 w 3026"/>
                <a:gd name="T33" fmla="*/ 3476 h 3554"/>
                <a:gd name="T34" fmla="*/ 72 w 3026"/>
                <a:gd name="T35" fmla="*/ 1413 h 3554"/>
                <a:gd name="T36" fmla="*/ 72 w 3026"/>
                <a:gd name="T37" fmla="*/ 412 h 3554"/>
                <a:gd name="T38" fmla="*/ 1513 w 3026"/>
                <a:gd name="T39" fmla="*/ 72 h 3554"/>
                <a:gd name="T40" fmla="*/ 2954 w 3026"/>
                <a:gd name="T41" fmla="*/ 412 h 3554"/>
                <a:gd name="T42" fmla="*/ 2954 w 3026"/>
                <a:gd name="T43" fmla="*/ 1413 h 3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26" h="3554">
                  <a:moveTo>
                    <a:pt x="3010" y="362"/>
                  </a:moveTo>
                  <a:cubicBezTo>
                    <a:pt x="2842" y="251"/>
                    <a:pt x="2606" y="158"/>
                    <a:pt x="2328" y="93"/>
                  </a:cubicBezTo>
                  <a:cubicBezTo>
                    <a:pt x="2069" y="33"/>
                    <a:pt x="1779" y="0"/>
                    <a:pt x="1513" y="0"/>
                  </a:cubicBezTo>
                  <a:cubicBezTo>
                    <a:pt x="1247" y="0"/>
                    <a:pt x="957" y="33"/>
                    <a:pt x="698" y="93"/>
                  </a:cubicBezTo>
                  <a:cubicBezTo>
                    <a:pt x="420" y="158"/>
                    <a:pt x="184" y="251"/>
                    <a:pt x="16" y="362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0" y="1413"/>
                    <a:pt x="0" y="1413"/>
                    <a:pt x="0" y="1413"/>
                  </a:cubicBezTo>
                  <a:cubicBezTo>
                    <a:pt x="0" y="1867"/>
                    <a:pt x="138" y="2306"/>
                    <a:pt x="398" y="2683"/>
                  </a:cubicBezTo>
                  <a:cubicBezTo>
                    <a:pt x="664" y="3068"/>
                    <a:pt x="1045" y="3368"/>
                    <a:pt x="1500" y="3548"/>
                  </a:cubicBezTo>
                  <a:cubicBezTo>
                    <a:pt x="1513" y="3554"/>
                    <a:pt x="1513" y="3554"/>
                    <a:pt x="1513" y="3554"/>
                  </a:cubicBezTo>
                  <a:cubicBezTo>
                    <a:pt x="1526" y="3548"/>
                    <a:pt x="1526" y="3548"/>
                    <a:pt x="1526" y="3548"/>
                  </a:cubicBezTo>
                  <a:cubicBezTo>
                    <a:pt x="1981" y="3368"/>
                    <a:pt x="2362" y="3068"/>
                    <a:pt x="2628" y="2683"/>
                  </a:cubicBezTo>
                  <a:cubicBezTo>
                    <a:pt x="2888" y="2306"/>
                    <a:pt x="3026" y="1867"/>
                    <a:pt x="3026" y="1413"/>
                  </a:cubicBezTo>
                  <a:cubicBezTo>
                    <a:pt x="3026" y="373"/>
                    <a:pt x="3026" y="373"/>
                    <a:pt x="3026" y="373"/>
                  </a:cubicBezTo>
                  <a:lnTo>
                    <a:pt x="3010" y="362"/>
                  </a:lnTo>
                  <a:close/>
                  <a:moveTo>
                    <a:pt x="2954" y="1413"/>
                  </a:moveTo>
                  <a:cubicBezTo>
                    <a:pt x="2954" y="2314"/>
                    <a:pt x="2389" y="3122"/>
                    <a:pt x="1513" y="3476"/>
                  </a:cubicBezTo>
                  <a:cubicBezTo>
                    <a:pt x="637" y="3122"/>
                    <a:pt x="72" y="2314"/>
                    <a:pt x="72" y="1413"/>
                  </a:cubicBezTo>
                  <a:cubicBezTo>
                    <a:pt x="72" y="412"/>
                    <a:pt x="72" y="412"/>
                    <a:pt x="72" y="412"/>
                  </a:cubicBezTo>
                  <a:cubicBezTo>
                    <a:pt x="391" y="208"/>
                    <a:pt x="966" y="72"/>
                    <a:pt x="1513" y="72"/>
                  </a:cubicBezTo>
                  <a:cubicBezTo>
                    <a:pt x="2060" y="72"/>
                    <a:pt x="2635" y="208"/>
                    <a:pt x="2954" y="412"/>
                  </a:cubicBezTo>
                  <a:lnTo>
                    <a:pt x="2954" y="14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Adobe Garamond Pro" panose="02020502060506020403" pitchFamily="18" charset="0"/>
              </a:endParaRPr>
            </a:p>
          </p:txBody>
        </p:sp>
        <p:sp>
          <p:nvSpPr>
            <p:cNvPr id="69" name="BLUE"/>
            <p:cNvSpPr>
              <a:spLocks/>
            </p:cNvSpPr>
            <p:nvPr/>
          </p:nvSpPr>
          <p:spPr bwMode="auto">
            <a:xfrm>
              <a:off x="4219" y="1369"/>
              <a:ext cx="797" cy="1744"/>
            </a:xfrm>
            <a:custGeom>
              <a:avLst/>
              <a:gdLst>
                <a:gd name="T0" fmla="*/ 1329 w 1329"/>
                <a:gd name="T1" fmla="*/ 40 h 2908"/>
                <a:gd name="T2" fmla="*/ 302 w 1329"/>
                <a:gd name="T3" fmla="*/ 1068 h 2908"/>
                <a:gd name="T4" fmla="*/ 544 w 1329"/>
                <a:gd name="T5" fmla="*/ 1370 h 2908"/>
                <a:gd name="T6" fmla="*/ 0 w 1329"/>
                <a:gd name="T7" fmla="*/ 1991 h 2908"/>
                <a:gd name="T8" fmla="*/ 0 w 1329"/>
                <a:gd name="T9" fmla="*/ 2908 h 2908"/>
                <a:gd name="T10" fmla="*/ 1329 w 1329"/>
                <a:gd name="T11" fmla="*/ 930 h 2908"/>
                <a:gd name="T12" fmla="*/ 1329 w 1329"/>
                <a:gd name="T13" fmla="*/ 40 h 2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9" h="2908">
                  <a:moveTo>
                    <a:pt x="1329" y="40"/>
                  </a:moveTo>
                  <a:cubicBezTo>
                    <a:pt x="302" y="1068"/>
                    <a:pt x="302" y="1068"/>
                    <a:pt x="302" y="1068"/>
                  </a:cubicBezTo>
                  <a:cubicBezTo>
                    <a:pt x="544" y="1370"/>
                    <a:pt x="544" y="1370"/>
                    <a:pt x="544" y="1370"/>
                  </a:cubicBezTo>
                  <a:cubicBezTo>
                    <a:pt x="0" y="1991"/>
                    <a:pt x="0" y="1991"/>
                    <a:pt x="0" y="1991"/>
                  </a:cubicBezTo>
                  <a:cubicBezTo>
                    <a:pt x="0" y="2908"/>
                    <a:pt x="0" y="2908"/>
                    <a:pt x="0" y="2908"/>
                  </a:cubicBezTo>
                  <a:cubicBezTo>
                    <a:pt x="540" y="2665"/>
                    <a:pt x="1329" y="2054"/>
                    <a:pt x="1329" y="930"/>
                  </a:cubicBezTo>
                  <a:cubicBezTo>
                    <a:pt x="1329" y="0"/>
                    <a:pt x="1329" y="41"/>
                    <a:pt x="1329" y="40"/>
                  </a:cubicBezTo>
                  <a:close/>
                </a:path>
              </a:pathLst>
            </a:custGeom>
            <a:solidFill>
              <a:srgbClr val="00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Adobe Garamond Pro" panose="02020502060506020403" pitchFamily="18" charset="0"/>
              </a:endParaRPr>
            </a:p>
          </p:txBody>
        </p:sp>
        <p:sp>
          <p:nvSpPr>
            <p:cNvPr id="70" name="RED"/>
            <p:cNvSpPr>
              <a:spLocks/>
            </p:cNvSpPr>
            <p:nvPr/>
          </p:nvSpPr>
          <p:spPr bwMode="auto">
            <a:xfrm>
              <a:off x="3422" y="1369"/>
              <a:ext cx="797" cy="1744"/>
            </a:xfrm>
            <a:custGeom>
              <a:avLst/>
              <a:gdLst>
                <a:gd name="T0" fmla="*/ 0 w 1329"/>
                <a:gd name="T1" fmla="*/ 40 h 2908"/>
                <a:gd name="T2" fmla="*/ 1027 w 1329"/>
                <a:gd name="T3" fmla="*/ 1068 h 2908"/>
                <a:gd name="T4" fmla="*/ 785 w 1329"/>
                <a:gd name="T5" fmla="*/ 1370 h 2908"/>
                <a:gd name="T6" fmla="*/ 1329 w 1329"/>
                <a:gd name="T7" fmla="*/ 1991 h 2908"/>
                <a:gd name="T8" fmla="*/ 1329 w 1329"/>
                <a:gd name="T9" fmla="*/ 2908 h 2908"/>
                <a:gd name="T10" fmla="*/ 0 w 1329"/>
                <a:gd name="T11" fmla="*/ 930 h 2908"/>
                <a:gd name="T12" fmla="*/ 0 w 1329"/>
                <a:gd name="T13" fmla="*/ 40 h 2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9" h="2908">
                  <a:moveTo>
                    <a:pt x="0" y="40"/>
                  </a:moveTo>
                  <a:cubicBezTo>
                    <a:pt x="1027" y="1068"/>
                    <a:pt x="1027" y="1068"/>
                    <a:pt x="1027" y="1068"/>
                  </a:cubicBezTo>
                  <a:cubicBezTo>
                    <a:pt x="785" y="1370"/>
                    <a:pt x="785" y="1370"/>
                    <a:pt x="785" y="1370"/>
                  </a:cubicBezTo>
                  <a:cubicBezTo>
                    <a:pt x="1329" y="1991"/>
                    <a:pt x="1329" y="1991"/>
                    <a:pt x="1329" y="1991"/>
                  </a:cubicBezTo>
                  <a:cubicBezTo>
                    <a:pt x="1329" y="2908"/>
                    <a:pt x="1329" y="2908"/>
                    <a:pt x="1329" y="2908"/>
                  </a:cubicBezTo>
                  <a:cubicBezTo>
                    <a:pt x="789" y="2665"/>
                    <a:pt x="0" y="2054"/>
                    <a:pt x="0" y="930"/>
                  </a:cubicBezTo>
                  <a:cubicBezTo>
                    <a:pt x="0" y="0"/>
                    <a:pt x="0" y="41"/>
                    <a:pt x="0" y="40"/>
                  </a:cubicBezTo>
                  <a:close/>
                </a:path>
              </a:pathLst>
            </a:custGeom>
            <a:solidFill>
              <a:srgbClr val="C32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Adobe Garamond Pro" panose="02020502060506020403" pitchFamily="18" charset="0"/>
              </a:endParaRPr>
            </a:p>
          </p:txBody>
        </p:sp>
      </p:grpSp>
      <p:sp>
        <p:nvSpPr>
          <p:cNvPr id="4" name="TextBox 3"/>
          <p:cNvSpPr txBox="1"/>
          <p:nvPr userDrawn="1"/>
        </p:nvSpPr>
        <p:spPr>
          <a:xfrm>
            <a:off x="0" y="6602582"/>
            <a:ext cx="39442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 smtClean="0"/>
              <a:t>Child &amp; Youth Services School</a:t>
            </a:r>
            <a:r>
              <a:rPr lang="en-US" sz="1000" b="0" baseline="0" dirty="0" smtClean="0"/>
              <a:t> Liaison Office, 254-288-7946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51088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2" r:id="rId2"/>
    <p:sldLayoutId id="2147483715" r:id="rId3"/>
    <p:sldLayoutId id="2147483716" r:id="rId4"/>
    <p:sldLayoutId id="2147483717" r:id="rId5"/>
    <p:sldLayoutId id="2147483718" r:id="rId6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dirty="0">
          <a:solidFill>
            <a:srgbClr val="7F7F7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Wingdings" panose="05000000000000000000" pitchFamily="2" charset="2"/>
        <a:buChar char="ü"/>
        <a:tabLst/>
        <a:defRPr lang="en-US" sz="2400" b="1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574675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792" userDrawn="1">
          <p15:clr>
            <a:srgbClr val="F26B43"/>
          </p15:clr>
        </p15:guide>
        <p15:guide id="3" pos="5352" userDrawn="1">
          <p15:clr>
            <a:srgbClr val="F26B43"/>
          </p15:clr>
        </p15:guide>
        <p15:guide id="4" orient="horz" pos="1104" userDrawn="1">
          <p15:clr>
            <a:srgbClr val="F26B43"/>
          </p15:clr>
        </p15:guide>
        <p15:guide id="5" orient="horz" pos="2376" userDrawn="1">
          <p15:clr>
            <a:srgbClr val="F26B43"/>
          </p15:clr>
        </p15:guide>
        <p15:guide id="6" orient="horz" pos="3432" userDrawn="1">
          <p15:clr>
            <a:srgbClr val="F26B43"/>
          </p15:clr>
        </p15:guide>
        <p15:guide id="7" pos="5760" userDrawn="1">
          <p15:clr>
            <a:srgbClr val="F26B43"/>
          </p15:clr>
        </p15:guide>
        <p15:guide id="8" orient="horz" userDrawn="1">
          <p15:clr>
            <a:srgbClr val="F26B43"/>
          </p15:clr>
        </p15:guide>
        <p15:guide id="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36760" y="99565"/>
            <a:ext cx="8232971" cy="480131"/>
          </a:xfrm>
          <a:prstGeom prst="rect">
            <a:avLst/>
          </a:prstGeom>
        </p:spPr>
        <p:txBody>
          <a:bodyPr vert="horz" wrap="square" lIns="182880" tIns="45720" rIns="91440" bIns="45720" rtlCol="0" anchor="t" anchorCtr="0">
            <a:spAutoFit/>
          </a:bodyPr>
          <a:lstStyle/>
          <a:p>
            <a:pPr marL="0" lvl="0"/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Click to edit Master title style – Arial 28pt Bold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761" y="711257"/>
            <a:ext cx="7772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Fifth level</a:t>
            </a:r>
          </a:p>
          <a:p>
            <a:pPr lvl="4"/>
            <a:endParaRPr lang="en-US" dirty="0"/>
          </a:p>
        </p:txBody>
      </p:sp>
      <p:sp>
        <p:nvSpPr>
          <p:cNvPr id="7" name="Classification Top"/>
          <p:cNvSpPr txBox="1">
            <a:spLocks/>
          </p:cNvSpPr>
          <p:nvPr userDrawn="1"/>
        </p:nvSpPr>
        <p:spPr bwMode="white">
          <a:xfrm>
            <a:off x="781050" y="0"/>
            <a:ext cx="78867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>
                <a:solidFill>
                  <a:schemeClr val="bg1"/>
                </a:solidFill>
              </a:rPr>
              <a:t>UNCLASSIFIED//FOUO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32" name="Slide Number Placeholder 5"/>
          <p:cNvSpPr txBox="1">
            <a:spLocks/>
          </p:cNvSpPr>
          <p:nvPr userDrawn="1"/>
        </p:nvSpPr>
        <p:spPr>
          <a:xfrm>
            <a:off x="4000500" y="6750278"/>
            <a:ext cx="11430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700" b="1" kern="6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CFA9B-4785-4222-B2D1-FB953FCA43F9}" type="slidenum">
              <a:rPr kumimoji="0" lang="en-US" sz="700" b="1" i="0" u="none" strike="noStrike" kern="6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1" i="0" u="none" strike="noStrike" kern="6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Classification bottom"/>
          <p:cNvSpPr txBox="1"/>
          <p:nvPr userDrawn="1"/>
        </p:nvSpPr>
        <p:spPr bwMode="black">
          <a:xfrm>
            <a:off x="0" y="6753453"/>
            <a:ext cx="1188720" cy="107722"/>
          </a:xfrm>
          <a:prstGeom prst="rect">
            <a:avLst/>
          </a:prstGeom>
          <a:noFill/>
        </p:spPr>
        <p:txBody>
          <a:bodyPr wrap="none" lIns="45720" tIns="0" rIns="0" bIns="0" anchor="b" anchorCtr="0">
            <a:noAutofit/>
          </a:bodyPr>
          <a:lstStyle/>
          <a:p>
            <a:pPr>
              <a:defRPr/>
            </a:pPr>
            <a:r>
              <a:rPr lang="en-US" sz="700" b="1" kern="600" dirty="0" smtClean="0">
                <a:solidFill>
                  <a:prstClr val="black"/>
                </a:solidFill>
                <a:cs typeface="Arial" panose="020B0604020202020204" pitchFamily="34" charset="0"/>
              </a:rPr>
              <a:t>UNCLASSIFIED//FOUO</a:t>
            </a:r>
          </a:p>
        </p:txBody>
      </p:sp>
      <p:grpSp>
        <p:nvGrpSpPr>
          <p:cNvPr id="34" name="Group 33"/>
          <p:cNvGrpSpPr>
            <a:grpSpLocks noChangeAspect="1"/>
          </p:cNvGrpSpPr>
          <p:nvPr userDrawn="1"/>
        </p:nvGrpSpPr>
        <p:grpSpPr>
          <a:xfrm>
            <a:off x="43924" y="0"/>
            <a:ext cx="614993" cy="731520"/>
            <a:chOff x="125730" y="0"/>
            <a:chExt cx="526946" cy="626790"/>
          </a:xfrm>
        </p:grpSpPr>
        <p:sp>
          <p:nvSpPr>
            <p:cNvPr id="35" name="Round Same Side Corner Rectangle 34"/>
            <p:cNvSpPr/>
            <p:nvPr userDrawn="1"/>
          </p:nvSpPr>
          <p:spPr>
            <a:xfrm>
              <a:off x="125730" y="0"/>
              <a:ext cx="526946" cy="626790"/>
            </a:xfrm>
            <a:prstGeom prst="round2SameRect">
              <a:avLst>
                <a:gd name="adj1" fmla="val 0"/>
                <a:gd name="adj2" fmla="val 7443"/>
              </a:avLst>
            </a:prstGeom>
            <a:gradFill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68000">
                  <a:sysClr val="windowText" lastClr="000000">
                    <a:lumMod val="95000"/>
                    <a:lumOff val="5000"/>
                  </a:sysClr>
                </a:gs>
                <a:gs pos="34000">
                  <a:sysClr val="windowText" lastClr="000000">
                    <a:lumMod val="85000"/>
                    <a:lumOff val="15000"/>
                  </a:sysClr>
                </a:gs>
              </a:gsLst>
              <a:lin ang="3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6" name="U.S. ARMY for dark bkgrnds"/>
            <p:cNvGrpSpPr>
              <a:grpSpLocks noChangeAspect="1"/>
            </p:cNvGrpSpPr>
            <p:nvPr userDrawn="1"/>
          </p:nvGrpSpPr>
          <p:grpSpPr bwMode="auto">
            <a:xfrm>
              <a:off x="208305" y="59287"/>
              <a:ext cx="361795" cy="457200"/>
              <a:chOff x="2205" y="1186"/>
              <a:chExt cx="1425" cy="1802"/>
            </a:xfrm>
          </p:grpSpPr>
          <p:sp>
            <p:nvSpPr>
              <p:cNvPr id="37" name="Freeform 36"/>
              <p:cNvSpPr>
                <a:spLocks noEditPoints="1"/>
              </p:cNvSpPr>
              <p:nvPr/>
            </p:nvSpPr>
            <p:spPr bwMode="invGray">
              <a:xfrm>
                <a:off x="3562" y="2500"/>
                <a:ext cx="68" cy="66"/>
              </a:xfrm>
              <a:custGeom>
                <a:avLst/>
                <a:gdLst>
                  <a:gd name="T0" fmla="*/ 0 w 125"/>
                  <a:gd name="T1" fmla="*/ 18 h 122"/>
                  <a:gd name="T2" fmla="*/ 18 w 125"/>
                  <a:gd name="T3" fmla="*/ 0 h 122"/>
                  <a:gd name="T4" fmla="*/ 37 w 125"/>
                  <a:gd name="T5" fmla="*/ 18 h 122"/>
                  <a:gd name="T6" fmla="*/ 18 w 125"/>
                  <a:gd name="T7" fmla="*/ 36 h 122"/>
                  <a:gd name="T8" fmla="*/ 0 w 125"/>
                  <a:gd name="T9" fmla="*/ 18 h 122"/>
                  <a:gd name="T10" fmla="*/ 18 w 125"/>
                  <a:gd name="T11" fmla="*/ 4 h 122"/>
                  <a:gd name="T12" fmla="*/ 5 w 125"/>
                  <a:gd name="T13" fmla="*/ 18 h 122"/>
                  <a:gd name="T14" fmla="*/ 18 w 125"/>
                  <a:gd name="T15" fmla="*/ 32 h 122"/>
                  <a:gd name="T16" fmla="*/ 32 w 125"/>
                  <a:gd name="T17" fmla="*/ 18 h 122"/>
                  <a:gd name="T18" fmla="*/ 18 w 125"/>
                  <a:gd name="T19" fmla="*/ 4 h 122"/>
                  <a:gd name="T20" fmla="*/ 15 w 125"/>
                  <a:gd name="T21" fmla="*/ 28 h 122"/>
                  <a:gd name="T22" fmla="*/ 11 w 125"/>
                  <a:gd name="T23" fmla="*/ 28 h 122"/>
                  <a:gd name="T24" fmla="*/ 11 w 125"/>
                  <a:gd name="T25" fmla="*/ 8 h 122"/>
                  <a:gd name="T26" fmla="*/ 19 w 125"/>
                  <a:gd name="T27" fmla="*/ 8 h 122"/>
                  <a:gd name="T28" fmla="*/ 27 w 125"/>
                  <a:gd name="T29" fmla="*/ 14 h 122"/>
                  <a:gd name="T30" fmla="*/ 22 w 125"/>
                  <a:gd name="T31" fmla="*/ 19 h 122"/>
                  <a:gd name="T32" fmla="*/ 22 w 125"/>
                  <a:gd name="T33" fmla="*/ 19 h 122"/>
                  <a:gd name="T34" fmla="*/ 27 w 125"/>
                  <a:gd name="T35" fmla="*/ 28 h 122"/>
                  <a:gd name="T36" fmla="*/ 22 w 125"/>
                  <a:gd name="T37" fmla="*/ 28 h 122"/>
                  <a:gd name="T38" fmla="*/ 18 w 125"/>
                  <a:gd name="T39" fmla="*/ 19 h 122"/>
                  <a:gd name="T40" fmla="*/ 15 w 125"/>
                  <a:gd name="T41" fmla="*/ 19 h 122"/>
                  <a:gd name="T42" fmla="*/ 15 w 125"/>
                  <a:gd name="T43" fmla="*/ 28 h 122"/>
                  <a:gd name="T44" fmla="*/ 15 w 125"/>
                  <a:gd name="T45" fmla="*/ 16 h 122"/>
                  <a:gd name="T46" fmla="*/ 18 w 125"/>
                  <a:gd name="T47" fmla="*/ 16 h 122"/>
                  <a:gd name="T48" fmla="*/ 23 w 125"/>
                  <a:gd name="T49" fmla="*/ 14 h 122"/>
                  <a:gd name="T50" fmla="*/ 18 w 125"/>
                  <a:gd name="T51" fmla="*/ 11 h 122"/>
                  <a:gd name="T52" fmla="*/ 15 w 125"/>
                  <a:gd name="T53" fmla="*/ 11 h 122"/>
                  <a:gd name="T54" fmla="*/ 15 w 125"/>
                  <a:gd name="T55" fmla="*/ 16 h 12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122">
                    <a:moveTo>
                      <a:pt x="0" y="61"/>
                    </a:moveTo>
                    <a:cubicBezTo>
                      <a:pt x="0" y="24"/>
                      <a:pt x="29" y="0"/>
                      <a:pt x="62" y="0"/>
                    </a:cubicBezTo>
                    <a:cubicBezTo>
                      <a:pt x="95" y="0"/>
                      <a:pt x="125" y="24"/>
                      <a:pt x="125" y="61"/>
                    </a:cubicBezTo>
                    <a:cubicBezTo>
                      <a:pt x="125" y="98"/>
                      <a:pt x="96" y="122"/>
                      <a:pt x="62" y="122"/>
                    </a:cubicBezTo>
                    <a:cubicBezTo>
                      <a:pt x="29" y="122"/>
                      <a:pt x="0" y="98"/>
                      <a:pt x="0" y="61"/>
                    </a:cubicBezTo>
                    <a:close/>
                    <a:moveTo>
                      <a:pt x="62" y="13"/>
                    </a:moveTo>
                    <a:cubicBezTo>
                      <a:pt x="36" y="13"/>
                      <a:pt x="16" y="33"/>
                      <a:pt x="16" y="61"/>
                    </a:cubicBezTo>
                    <a:cubicBezTo>
                      <a:pt x="16" y="89"/>
                      <a:pt x="36" y="109"/>
                      <a:pt x="62" y="109"/>
                    </a:cubicBezTo>
                    <a:cubicBezTo>
                      <a:pt x="89" y="109"/>
                      <a:pt x="109" y="89"/>
                      <a:pt x="109" y="61"/>
                    </a:cubicBezTo>
                    <a:cubicBezTo>
                      <a:pt x="109" y="33"/>
                      <a:pt x="88" y="13"/>
                      <a:pt x="62" y="13"/>
                    </a:cubicBezTo>
                    <a:close/>
                    <a:moveTo>
                      <a:pt x="52" y="95"/>
                    </a:moveTo>
                    <a:cubicBezTo>
                      <a:pt x="38" y="95"/>
                      <a:pt x="38" y="95"/>
                      <a:pt x="38" y="95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81" y="27"/>
                      <a:pt x="90" y="32"/>
                      <a:pt x="90" y="47"/>
                    </a:cubicBezTo>
                    <a:cubicBezTo>
                      <a:pt x="91" y="56"/>
                      <a:pt x="84" y="64"/>
                      <a:pt x="75" y="65"/>
                    </a:cubicBezTo>
                    <a:cubicBezTo>
                      <a:pt x="75" y="65"/>
                      <a:pt x="74" y="65"/>
                      <a:pt x="74" y="65"/>
                    </a:cubicBezTo>
                    <a:cubicBezTo>
                      <a:pt x="90" y="95"/>
                      <a:pt x="90" y="95"/>
                      <a:pt x="90" y="95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52" y="66"/>
                      <a:pt x="52" y="66"/>
                      <a:pt x="52" y="66"/>
                    </a:cubicBezTo>
                    <a:lnTo>
                      <a:pt x="52" y="95"/>
                    </a:lnTo>
                    <a:close/>
                    <a:moveTo>
                      <a:pt x="52" y="55"/>
                    </a:moveTo>
                    <a:cubicBezTo>
                      <a:pt x="63" y="55"/>
                      <a:pt x="63" y="55"/>
                      <a:pt x="63" y="55"/>
                    </a:cubicBezTo>
                    <a:cubicBezTo>
                      <a:pt x="73" y="55"/>
                      <a:pt x="77" y="52"/>
                      <a:pt x="77" y="46"/>
                    </a:cubicBezTo>
                    <a:cubicBezTo>
                      <a:pt x="77" y="39"/>
                      <a:pt x="72" y="37"/>
                      <a:pt x="63" y="37"/>
                    </a:cubicBezTo>
                    <a:cubicBezTo>
                      <a:pt x="52" y="37"/>
                      <a:pt x="52" y="37"/>
                      <a:pt x="52" y="37"/>
                    </a:cubicBezTo>
                    <a:lnTo>
                      <a:pt x="52" y="5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invGray">
              <a:xfrm>
                <a:off x="2205" y="2508"/>
                <a:ext cx="1354" cy="480"/>
              </a:xfrm>
              <a:custGeom>
                <a:avLst/>
                <a:gdLst>
                  <a:gd name="T0" fmla="*/ 61 w 2500"/>
                  <a:gd name="T1" fmla="*/ 0 h 887"/>
                  <a:gd name="T2" fmla="*/ 0 w 2500"/>
                  <a:gd name="T3" fmla="*/ 60 h 887"/>
                  <a:gd name="T4" fmla="*/ 0 w 2500"/>
                  <a:gd name="T5" fmla="*/ 200 h 887"/>
                  <a:gd name="T6" fmla="*/ 61 w 2500"/>
                  <a:gd name="T7" fmla="*/ 260 h 887"/>
                  <a:gd name="T8" fmla="*/ 673 w 2500"/>
                  <a:gd name="T9" fmla="*/ 260 h 887"/>
                  <a:gd name="T10" fmla="*/ 733 w 2500"/>
                  <a:gd name="T11" fmla="*/ 200 h 887"/>
                  <a:gd name="T12" fmla="*/ 733 w 2500"/>
                  <a:gd name="T13" fmla="*/ 60 h 887"/>
                  <a:gd name="T14" fmla="*/ 673 w 2500"/>
                  <a:gd name="T15" fmla="*/ 0 h 887"/>
                  <a:gd name="T16" fmla="*/ 61 w 2500"/>
                  <a:gd name="T17" fmla="*/ 0 h 8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887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681"/>
                      <a:pt x="0" y="681"/>
                      <a:pt x="0" y="681"/>
                    </a:cubicBezTo>
                    <a:cubicBezTo>
                      <a:pt x="0" y="795"/>
                      <a:pt x="92" y="887"/>
                      <a:pt x="206" y="887"/>
                    </a:cubicBezTo>
                    <a:cubicBezTo>
                      <a:pt x="2294" y="887"/>
                      <a:pt x="2294" y="887"/>
                      <a:pt x="2294" y="887"/>
                    </a:cubicBezTo>
                    <a:cubicBezTo>
                      <a:pt x="2408" y="887"/>
                      <a:pt x="2500" y="795"/>
                      <a:pt x="2500" y="681"/>
                    </a:cubicBezTo>
                    <a:cubicBezTo>
                      <a:pt x="2500" y="206"/>
                      <a:pt x="2500" y="206"/>
                      <a:pt x="2500" y="206"/>
                    </a:cubicBezTo>
                    <a:cubicBezTo>
                      <a:pt x="2500" y="92"/>
                      <a:pt x="2408" y="0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invGray">
              <a:xfrm>
                <a:off x="2241" y="2543"/>
                <a:ext cx="1283" cy="409"/>
              </a:xfrm>
              <a:custGeom>
                <a:avLst/>
                <a:gdLst>
                  <a:gd name="T0" fmla="*/ 654 w 2369"/>
                  <a:gd name="T1" fmla="*/ 0 h 755"/>
                  <a:gd name="T2" fmla="*/ 41 w 2369"/>
                  <a:gd name="T3" fmla="*/ 0 h 755"/>
                  <a:gd name="T4" fmla="*/ 0 w 2369"/>
                  <a:gd name="T5" fmla="*/ 41 h 755"/>
                  <a:gd name="T6" fmla="*/ 0 w 2369"/>
                  <a:gd name="T7" fmla="*/ 180 h 755"/>
                  <a:gd name="T8" fmla="*/ 41 w 2369"/>
                  <a:gd name="T9" fmla="*/ 222 h 755"/>
                  <a:gd name="T10" fmla="*/ 654 w 2369"/>
                  <a:gd name="T11" fmla="*/ 222 h 755"/>
                  <a:gd name="T12" fmla="*/ 695 w 2369"/>
                  <a:gd name="T13" fmla="*/ 180 h 755"/>
                  <a:gd name="T14" fmla="*/ 695 w 2369"/>
                  <a:gd name="T15" fmla="*/ 41 h 755"/>
                  <a:gd name="T16" fmla="*/ 654 w 2369"/>
                  <a:gd name="T17" fmla="*/ 0 h 755"/>
                  <a:gd name="T18" fmla="*/ 675 w 2369"/>
                  <a:gd name="T19" fmla="*/ 180 h 755"/>
                  <a:gd name="T20" fmla="*/ 654 w 2369"/>
                  <a:gd name="T21" fmla="*/ 202 h 755"/>
                  <a:gd name="T22" fmla="*/ 41 w 2369"/>
                  <a:gd name="T23" fmla="*/ 202 h 755"/>
                  <a:gd name="T24" fmla="*/ 19 w 2369"/>
                  <a:gd name="T25" fmla="*/ 180 h 755"/>
                  <a:gd name="T26" fmla="*/ 19 w 2369"/>
                  <a:gd name="T27" fmla="*/ 41 h 755"/>
                  <a:gd name="T28" fmla="*/ 41 w 2369"/>
                  <a:gd name="T29" fmla="*/ 19 h 755"/>
                  <a:gd name="T30" fmla="*/ 654 w 2369"/>
                  <a:gd name="T31" fmla="*/ 19 h 755"/>
                  <a:gd name="T32" fmla="*/ 675 w 2369"/>
                  <a:gd name="T33" fmla="*/ 41 h 755"/>
                  <a:gd name="T34" fmla="*/ 675 w 2369"/>
                  <a:gd name="T35" fmla="*/ 180 h 7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75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0"/>
                    </a:cubicBezTo>
                    <a:cubicBezTo>
                      <a:pt x="0" y="615"/>
                      <a:pt x="0" y="615"/>
                      <a:pt x="0" y="615"/>
                    </a:cubicBezTo>
                    <a:cubicBezTo>
                      <a:pt x="0" y="692"/>
                      <a:pt x="63" y="755"/>
                      <a:pt x="140" y="755"/>
                    </a:cubicBezTo>
                    <a:cubicBezTo>
                      <a:pt x="2228" y="755"/>
                      <a:pt x="2228" y="755"/>
                      <a:pt x="2228" y="755"/>
                    </a:cubicBezTo>
                    <a:cubicBezTo>
                      <a:pt x="2306" y="755"/>
                      <a:pt x="2369" y="692"/>
                      <a:pt x="2369" y="615"/>
                    </a:cubicBezTo>
                    <a:cubicBezTo>
                      <a:pt x="2369" y="140"/>
                      <a:pt x="2369" y="140"/>
                      <a:pt x="2369" y="140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615"/>
                    </a:moveTo>
                    <a:cubicBezTo>
                      <a:pt x="2303" y="656"/>
                      <a:pt x="2269" y="689"/>
                      <a:pt x="2228" y="689"/>
                    </a:cubicBezTo>
                    <a:cubicBezTo>
                      <a:pt x="140" y="689"/>
                      <a:pt x="140" y="689"/>
                      <a:pt x="140" y="689"/>
                    </a:cubicBezTo>
                    <a:cubicBezTo>
                      <a:pt x="99" y="689"/>
                      <a:pt x="66" y="656"/>
                      <a:pt x="66" y="615"/>
                    </a:cubicBezTo>
                    <a:cubicBezTo>
                      <a:pt x="66" y="140"/>
                      <a:pt x="66" y="140"/>
                      <a:pt x="66" y="140"/>
                    </a:cubicBezTo>
                    <a:cubicBezTo>
                      <a:pt x="66" y="99"/>
                      <a:pt x="99" y="66"/>
                      <a:pt x="140" y="65"/>
                    </a:cubicBezTo>
                    <a:cubicBezTo>
                      <a:pt x="2228" y="65"/>
                      <a:pt x="2228" y="65"/>
                      <a:pt x="2228" y="65"/>
                    </a:cubicBezTo>
                    <a:cubicBezTo>
                      <a:pt x="2269" y="66"/>
                      <a:pt x="2303" y="99"/>
                      <a:pt x="2303" y="140"/>
                    </a:cubicBezTo>
                    <a:lnTo>
                      <a:pt x="2303" y="61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invGray">
              <a:xfrm>
                <a:off x="2205" y="1186"/>
                <a:ext cx="1354" cy="1287"/>
              </a:xfrm>
              <a:custGeom>
                <a:avLst/>
                <a:gdLst>
                  <a:gd name="T0" fmla="*/ 61 w 2500"/>
                  <a:gd name="T1" fmla="*/ 0 h 2376"/>
                  <a:gd name="T2" fmla="*/ 0 w 2500"/>
                  <a:gd name="T3" fmla="*/ 61 h 2376"/>
                  <a:gd name="T4" fmla="*/ 0 w 2500"/>
                  <a:gd name="T5" fmla="*/ 636 h 2376"/>
                  <a:gd name="T6" fmla="*/ 61 w 2500"/>
                  <a:gd name="T7" fmla="*/ 697 h 2376"/>
                  <a:gd name="T8" fmla="*/ 673 w 2500"/>
                  <a:gd name="T9" fmla="*/ 697 h 2376"/>
                  <a:gd name="T10" fmla="*/ 733 w 2500"/>
                  <a:gd name="T11" fmla="*/ 636 h 2376"/>
                  <a:gd name="T12" fmla="*/ 733 w 2500"/>
                  <a:gd name="T13" fmla="*/ 61 h 2376"/>
                  <a:gd name="T14" fmla="*/ 673 w 2500"/>
                  <a:gd name="T15" fmla="*/ 0 h 2376"/>
                  <a:gd name="T16" fmla="*/ 61 w 2500"/>
                  <a:gd name="T17" fmla="*/ 0 h 23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2376">
                    <a:moveTo>
                      <a:pt x="206" y="0"/>
                    </a:moveTo>
                    <a:cubicBezTo>
                      <a:pt x="92" y="1"/>
                      <a:pt x="0" y="93"/>
                      <a:pt x="0" y="207"/>
                    </a:cubicBezTo>
                    <a:cubicBezTo>
                      <a:pt x="0" y="2170"/>
                      <a:pt x="0" y="2170"/>
                      <a:pt x="0" y="2170"/>
                    </a:cubicBezTo>
                    <a:cubicBezTo>
                      <a:pt x="0" y="2284"/>
                      <a:pt x="92" y="2376"/>
                      <a:pt x="206" y="2376"/>
                    </a:cubicBezTo>
                    <a:cubicBezTo>
                      <a:pt x="2294" y="2376"/>
                      <a:pt x="2294" y="2376"/>
                      <a:pt x="2294" y="2376"/>
                    </a:cubicBezTo>
                    <a:cubicBezTo>
                      <a:pt x="2408" y="2376"/>
                      <a:pt x="2500" y="2284"/>
                      <a:pt x="2500" y="2170"/>
                    </a:cubicBezTo>
                    <a:cubicBezTo>
                      <a:pt x="2500" y="207"/>
                      <a:pt x="2500" y="207"/>
                      <a:pt x="2500" y="207"/>
                    </a:cubicBezTo>
                    <a:cubicBezTo>
                      <a:pt x="2500" y="93"/>
                      <a:pt x="2408" y="1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40"/>
              <p:cNvSpPr>
                <a:spLocks noEditPoints="1"/>
              </p:cNvSpPr>
              <p:nvPr/>
            </p:nvSpPr>
            <p:spPr bwMode="invGray">
              <a:xfrm>
                <a:off x="2241" y="1222"/>
                <a:ext cx="1283" cy="1216"/>
              </a:xfrm>
              <a:custGeom>
                <a:avLst/>
                <a:gdLst>
                  <a:gd name="T0" fmla="*/ 654 w 2369"/>
                  <a:gd name="T1" fmla="*/ 0 h 2245"/>
                  <a:gd name="T2" fmla="*/ 41 w 2369"/>
                  <a:gd name="T3" fmla="*/ 0 h 2245"/>
                  <a:gd name="T4" fmla="*/ 0 w 2369"/>
                  <a:gd name="T5" fmla="*/ 41 h 2245"/>
                  <a:gd name="T6" fmla="*/ 0 w 2369"/>
                  <a:gd name="T7" fmla="*/ 617 h 2245"/>
                  <a:gd name="T8" fmla="*/ 41 w 2369"/>
                  <a:gd name="T9" fmla="*/ 659 h 2245"/>
                  <a:gd name="T10" fmla="*/ 654 w 2369"/>
                  <a:gd name="T11" fmla="*/ 659 h 2245"/>
                  <a:gd name="T12" fmla="*/ 695 w 2369"/>
                  <a:gd name="T13" fmla="*/ 617 h 2245"/>
                  <a:gd name="T14" fmla="*/ 695 w 2369"/>
                  <a:gd name="T15" fmla="*/ 41 h 2245"/>
                  <a:gd name="T16" fmla="*/ 654 w 2369"/>
                  <a:gd name="T17" fmla="*/ 0 h 2245"/>
                  <a:gd name="T18" fmla="*/ 675 w 2369"/>
                  <a:gd name="T19" fmla="*/ 617 h 2245"/>
                  <a:gd name="T20" fmla="*/ 654 w 2369"/>
                  <a:gd name="T21" fmla="*/ 639 h 2245"/>
                  <a:gd name="T22" fmla="*/ 41 w 2369"/>
                  <a:gd name="T23" fmla="*/ 639 h 2245"/>
                  <a:gd name="T24" fmla="*/ 19 w 2369"/>
                  <a:gd name="T25" fmla="*/ 617 h 2245"/>
                  <a:gd name="T26" fmla="*/ 19 w 2369"/>
                  <a:gd name="T27" fmla="*/ 41 h 2245"/>
                  <a:gd name="T28" fmla="*/ 41 w 2369"/>
                  <a:gd name="T29" fmla="*/ 19 h 2245"/>
                  <a:gd name="T30" fmla="*/ 654 w 2369"/>
                  <a:gd name="T31" fmla="*/ 19 h 2245"/>
                  <a:gd name="T32" fmla="*/ 675 w 2369"/>
                  <a:gd name="T33" fmla="*/ 41 h 2245"/>
                  <a:gd name="T34" fmla="*/ 675 w 2369"/>
                  <a:gd name="T35" fmla="*/ 617 h 224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224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1"/>
                    </a:cubicBezTo>
                    <a:cubicBezTo>
                      <a:pt x="0" y="2104"/>
                      <a:pt x="0" y="2104"/>
                      <a:pt x="0" y="2104"/>
                    </a:cubicBezTo>
                    <a:cubicBezTo>
                      <a:pt x="0" y="2182"/>
                      <a:pt x="63" y="2245"/>
                      <a:pt x="140" y="2245"/>
                    </a:cubicBezTo>
                    <a:cubicBezTo>
                      <a:pt x="2228" y="2245"/>
                      <a:pt x="2228" y="2245"/>
                      <a:pt x="2228" y="2245"/>
                    </a:cubicBezTo>
                    <a:cubicBezTo>
                      <a:pt x="2306" y="2245"/>
                      <a:pt x="2369" y="2182"/>
                      <a:pt x="2369" y="2104"/>
                    </a:cubicBezTo>
                    <a:cubicBezTo>
                      <a:pt x="2369" y="141"/>
                      <a:pt x="2369" y="141"/>
                      <a:pt x="2369" y="141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2104"/>
                    </a:moveTo>
                    <a:cubicBezTo>
                      <a:pt x="2303" y="2145"/>
                      <a:pt x="2269" y="2179"/>
                      <a:pt x="2228" y="2179"/>
                    </a:cubicBezTo>
                    <a:cubicBezTo>
                      <a:pt x="140" y="2179"/>
                      <a:pt x="140" y="2179"/>
                      <a:pt x="140" y="2179"/>
                    </a:cubicBezTo>
                    <a:cubicBezTo>
                      <a:pt x="99" y="2179"/>
                      <a:pt x="66" y="2145"/>
                      <a:pt x="66" y="2104"/>
                    </a:cubicBezTo>
                    <a:cubicBezTo>
                      <a:pt x="66" y="141"/>
                      <a:pt x="66" y="141"/>
                      <a:pt x="66" y="141"/>
                    </a:cubicBezTo>
                    <a:cubicBezTo>
                      <a:pt x="66" y="100"/>
                      <a:pt x="99" y="66"/>
                      <a:pt x="140" y="66"/>
                    </a:cubicBezTo>
                    <a:cubicBezTo>
                      <a:pt x="2228" y="66"/>
                      <a:pt x="2228" y="66"/>
                      <a:pt x="2228" y="66"/>
                    </a:cubicBezTo>
                    <a:cubicBezTo>
                      <a:pt x="2269" y="66"/>
                      <a:pt x="2303" y="100"/>
                      <a:pt x="2303" y="141"/>
                    </a:cubicBezTo>
                    <a:lnTo>
                      <a:pt x="2303" y="2104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invGray">
              <a:xfrm>
                <a:off x="2359" y="2636"/>
                <a:ext cx="124" cy="223"/>
              </a:xfrm>
              <a:custGeom>
                <a:avLst/>
                <a:gdLst>
                  <a:gd name="T0" fmla="*/ 124 w 124"/>
                  <a:gd name="T1" fmla="*/ 191 h 223"/>
                  <a:gd name="T2" fmla="*/ 91 w 124"/>
                  <a:gd name="T3" fmla="*/ 223 h 223"/>
                  <a:gd name="T4" fmla="*/ 34 w 124"/>
                  <a:gd name="T5" fmla="*/ 223 h 223"/>
                  <a:gd name="T6" fmla="*/ 0 w 124"/>
                  <a:gd name="T7" fmla="*/ 191 h 223"/>
                  <a:gd name="T8" fmla="*/ 0 w 124"/>
                  <a:gd name="T9" fmla="*/ 0 h 223"/>
                  <a:gd name="T10" fmla="*/ 51 w 124"/>
                  <a:gd name="T11" fmla="*/ 0 h 223"/>
                  <a:gd name="T12" fmla="*/ 51 w 124"/>
                  <a:gd name="T13" fmla="*/ 181 h 223"/>
                  <a:gd name="T14" fmla="*/ 73 w 124"/>
                  <a:gd name="T15" fmla="*/ 181 h 223"/>
                  <a:gd name="T16" fmla="*/ 73 w 124"/>
                  <a:gd name="T17" fmla="*/ 0 h 223"/>
                  <a:gd name="T18" fmla="*/ 124 w 124"/>
                  <a:gd name="T19" fmla="*/ 0 h 223"/>
                  <a:gd name="T20" fmla="*/ 124 w 124"/>
                  <a:gd name="T21" fmla="*/ 191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4" h="223">
                    <a:moveTo>
                      <a:pt x="124" y="191"/>
                    </a:moveTo>
                    <a:lnTo>
                      <a:pt x="91" y="223"/>
                    </a:lnTo>
                    <a:lnTo>
                      <a:pt x="34" y="223"/>
                    </a:lnTo>
                    <a:lnTo>
                      <a:pt x="0" y="191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1" y="181"/>
                    </a:lnTo>
                    <a:lnTo>
                      <a:pt x="73" y="181"/>
                    </a:lnTo>
                    <a:lnTo>
                      <a:pt x="73" y="0"/>
                    </a:lnTo>
                    <a:lnTo>
                      <a:pt x="124" y="0"/>
                    </a:lnTo>
                    <a:lnTo>
                      <a:pt x="124" y="1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" name="Rectangle 42"/>
              <p:cNvSpPr>
                <a:spLocks noChangeArrowheads="1"/>
              </p:cNvSpPr>
              <p:nvPr/>
            </p:nvSpPr>
            <p:spPr bwMode="invGray">
              <a:xfrm>
                <a:off x="2503" y="2817"/>
                <a:ext cx="49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invGray">
              <a:xfrm>
                <a:off x="2573" y="2636"/>
                <a:ext cx="123" cy="223"/>
              </a:xfrm>
              <a:custGeom>
                <a:avLst/>
                <a:gdLst>
                  <a:gd name="T0" fmla="*/ 87 w 123"/>
                  <a:gd name="T1" fmla="*/ 0 h 223"/>
                  <a:gd name="T2" fmla="*/ 123 w 123"/>
                  <a:gd name="T3" fmla="*/ 33 h 223"/>
                  <a:gd name="T4" fmla="*/ 123 w 123"/>
                  <a:gd name="T5" fmla="*/ 73 h 223"/>
                  <a:gd name="T6" fmla="*/ 72 w 123"/>
                  <a:gd name="T7" fmla="*/ 73 h 223"/>
                  <a:gd name="T8" fmla="*/ 72 w 123"/>
                  <a:gd name="T9" fmla="*/ 43 h 223"/>
                  <a:gd name="T10" fmla="*/ 51 w 123"/>
                  <a:gd name="T11" fmla="*/ 43 h 223"/>
                  <a:gd name="T12" fmla="*/ 51 w 123"/>
                  <a:gd name="T13" fmla="*/ 88 h 223"/>
                  <a:gd name="T14" fmla="*/ 88 w 123"/>
                  <a:gd name="T15" fmla="*/ 91 h 223"/>
                  <a:gd name="T16" fmla="*/ 123 w 123"/>
                  <a:gd name="T17" fmla="*/ 123 h 223"/>
                  <a:gd name="T18" fmla="*/ 123 w 123"/>
                  <a:gd name="T19" fmla="*/ 191 h 223"/>
                  <a:gd name="T20" fmla="*/ 90 w 123"/>
                  <a:gd name="T21" fmla="*/ 223 h 223"/>
                  <a:gd name="T22" fmla="*/ 33 w 123"/>
                  <a:gd name="T23" fmla="*/ 223 h 223"/>
                  <a:gd name="T24" fmla="*/ 0 w 123"/>
                  <a:gd name="T25" fmla="*/ 191 h 223"/>
                  <a:gd name="T26" fmla="*/ 0 w 123"/>
                  <a:gd name="T27" fmla="*/ 152 h 223"/>
                  <a:gd name="T28" fmla="*/ 51 w 123"/>
                  <a:gd name="T29" fmla="*/ 152 h 223"/>
                  <a:gd name="T30" fmla="*/ 51 w 123"/>
                  <a:gd name="T31" fmla="*/ 181 h 223"/>
                  <a:gd name="T32" fmla="*/ 72 w 123"/>
                  <a:gd name="T33" fmla="*/ 181 h 223"/>
                  <a:gd name="T34" fmla="*/ 72 w 123"/>
                  <a:gd name="T35" fmla="*/ 134 h 223"/>
                  <a:gd name="T36" fmla="*/ 36 w 123"/>
                  <a:gd name="T37" fmla="*/ 132 h 223"/>
                  <a:gd name="T38" fmla="*/ 0 w 123"/>
                  <a:gd name="T39" fmla="*/ 100 h 223"/>
                  <a:gd name="T40" fmla="*/ 0 w 123"/>
                  <a:gd name="T41" fmla="*/ 33 h 223"/>
                  <a:gd name="T42" fmla="*/ 34 w 123"/>
                  <a:gd name="T43" fmla="*/ 0 h 223"/>
                  <a:gd name="T44" fmla="*/ 87 w 123"/>
                  <a:gd name="T45" fmla="*/ 0 h 2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3" h="223">
                    <a:moveTo>
                      <a:pt x="87" y="0"/>
                    </a:moveTo>
                    <a:lnTo>
                      <a:pt x="123" y="33"/>
                    </a:lnTo>
                    <a:lnTo>
                      <a:pt x="123" y="73"/>
                    </a:lnTo>
                    <a:lnTo>
                      <a:pt x="72" y="73"/>
                    </a:lnTo>
                    <a:lnTo>
                      <a:pt x="72" y="43"/>
                    </a:lnTo>
                    <a:lnTo>
                      <a:pt x="51" y="43"/>
                    </a:lnTo>
                    <a:lnTo>
                      <a:pt x="51" y="88"/>
                    </a:lnTo>
                    <a:lnTo>
                      <a:pt x="88" y="91"/>
                    </a:lnTo>
                    <a:lnTo>
                      <a:pt x="123" y="123"/>
                    </a:lnTo>
                    <a:lnTo>
                      <a:pt x="123" y="191"/>
                    </a:lnTo>
                    <a:lnTo>
                      <a:pt x="90" y="223"/>
                    </a:lnTo>
                    <a:lnTo>
                      <a:pt x="33" y="223"/>
                    </a:lnTo>
                    <a:lnTo>
                      <a:pt x="0" y="191"/>
                    </a:lnTo>
                    <a:lnTo>
                      <a:pt x="0" y="152"/>
                    </a:lnTo>
                    <a:lnTo>
                      <a:pt x="51" y="152"/>
                    </a:lnTo>
                    <a:lnTo>
                      <a:pt x="51" y="181"/>
                    </a:lnTo>
                    <a:lnTo>
                      <a:pt x="72" y="181"/>
                    </a:lnTo>
                    <a:lnTo>
                      <a:pt x="72" y="134"/>
                    </a:lnTo>
                    <a:lnTo>
                      <a:pt x="36" y="132"/>
                    </a:lnTo>
                    <a:lnTo>
                      <a:pt x="0" y="100"/>
                    </a:lnTo>
                    <a:lnTo>
                      <a:pt x="0" y="33"/>
                    </a:lnTo>
                    <a:lnTo>
                      <a:pt x="34" y="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Rectangle 44"/>
              <p:cNvSpPr>
                <a:spLocks noChangeArrowheads="1"/>
              </p:cNvSpPr>
              <p:nvPr/>
            </p:nvSpPr>
            <p:spPr bwMode="invGray">
              <a:xfrm>
                <a:off x="2713" y="2817"/>
                <a:ext cx="54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 45"/>
              <p:cNvSpPr>
                <a:spLocks noEditPoints="1"/>
              </p:cNvSpPr>
              <p:nvPr/>
            </p:nvSpPr>
            <p:spPr bwMode="invGray">
              <a:xfrm>
                <a:off x="2787" y="2636"/>
                <a:ext cx="138" cy="223"/>
              </a:xfrm>
              <a:custGeom>
                <a:avLst/>
                <a:gdLst>
                  <a:gd name="T0" fmla="*/ 80 w 138"/>
                  <a:gd name="T1" fmla="*/ 140 h 223"/>
                  <a:gd name="T2" fmla="*/ 58 w 138"/>
                  <a:gd name="T3" fmla="*/ 140 h 223"/>
                  <a:gd name="T4" fmla="*/ 66 w 138"/>
                  <a:gd name="T5" fmla="*/ 48 h 223"/>
                  <a:gd name="T6" fmla="*/ 71 w 138"/>
                  <a:gd name="T7" fmla="*/ 48 h 223"/>
                  <a:gd name="T8" fmla="*/ 80 w 138"/>
                  <a:gd name="T9" fmla="*/ 140 h 223"/>
                  <a:gd name="T10" fmla="*/ 105 w 138"/>
                  <a:gd name="T11" fmla="*/ 0 h 223"/>
                  <a:gd name="T12" fmla="*/ 31 w 138"/>
                  <a:gd name="T13" fmla="*/ 0 h 223"/>
                  <a:gd name="T14" fmla="*/ 0 w 138"/>
                  <a:gd name="T15" fmla="*/ 223 h 223"/>
                  <a:gd name="T16" fmla="*/ 49 w 138"/>
                  <a:gd name="T17" fmla="*/ 223 h 223"/>
                  <a:gd name="T18" fmla="*/ 54 w 138"/>
                  <a:gd name="T19" fmla="*/ 182 h 223"/>
                  <a:gd name="T20" fmla="*/ 84 w 138"/>
                  <a:gd name="T21" fmla="*/ 182 h 223"/>
                  <a:gd name="T22" fmla="*/ 88 w 138"/>
                  <a:gd name="T23" fmla="*/ 223 h 223"/>
                  <a:gd name="T24" fmla="*/ 138 w 138"/>
                  <a:gd name="T25" fmla="*/ 223 h 223"/>
                  <a:gd name="T26" fmla="*/ 105 w 138"/>
                  <a:gd name="T27" fmla="*/ 0 h 2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8" h="223">
                    <a:moveTo>
                      <a:pt x="80" y="140"/>
                    </a:moveTo>
                    <a:lnTo>
                      <a:pt x="58" y="140"/>
                    </a:lnTo>
                    <a:lnTo>
                      <a:pt x="66" y="48"/>
                    </a:lnTo>
                    <a:lnTo>
                      <a:pt x="71" y="48"/>
                    </a:lnTo>
                    <a:lnTo>
                      <a:pt x="80" y="140"/>
                    </a:lnTo>
                    <a:close/>
                    <a:moveTo>
                      <a:pt x="105" y="0"/>
                    </a:moveTo>
                    <a:lnTo>
                      <a:pt x="31" y="0"/>
                    </a:lnTo>
                    <a:lnTo>
                      <a:pt x="0" y="223"/>
                    </a:lnTo>
                    <a:lnTo>
                      <a:pt x="49" y="223"/>
                    </a:lnTo>
                    <a:lnTo>
                      <a:pt x="54" y="182"/>
                    </a:lnTo>
                    <a:lnTo>
                      <a:pt x="84" y="182"/>
                    </a:lnTo>
                    <a:lnTo>
                      <a:pt x="88" y="223"/>
                    </a:lnTo>
                    <a:lnTo>
                      <a:pt x="138" y="223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 46"/>
              <p:cNvSpPr>
                <a:spLocks noEditPoints="1"/>
              </p:cNvSpPr>
              <p:nvPr/>
            </p:nvSpPr>
            <p:spPr bwMode="invGray">
              <a:xfrm>
                <a:off x="2946" y="2636"/>
                <a:ext cx="122" cy="223"/>
              </a:xfrm>
              <a:custGeom>
                <a:avLst/>
                <a:gdLst>
                  <a:gd name="T0" fmla="*/ 72 w 122"/>
                  <a:gd name="T1" fmla="*/ 43 h 223"/>
                  <a:gd name="T2" fmla="*/ 72 w 122"/>
                  <a:gd name="T3" fmla="*/ 93 h 223"/>
                  <a:gd name="T4" fmla="*/ 51 w 122"/>
                  <a:gd name="T5" fmla="*/ 93 h 223"/>
                  <a:gd name="T6" fmla="*/ 51 w 122"/>
                  <a:gd name="T7" fmla="*/ 43 h 223"/>
                  <a:gd name="T8" fmla="*/ 72 w 122"/>
                  <a:gd name="T9" fmla="*/ 43 h 223"/>
                  <a:gd name="T10" fmla="*/ 122 w 122"/>
                  <a:gd name="T11" fmla="*/ 33 h 223"/>
                  <a:gd name="T12" fmla="*/ 87 w 122"/>
                  <a:gd name="T13" fmla="*/ 0 h 223"/>
                  <a:gd name="T14" fmla="*/ 0 w 122"/>
                  <a:gd name="T15" fmla="*/ 0 h 223"/>
                  <a:gd name="T16" fmla="*/ 0 w 122"/>
                  <a:gd name="T17" fmla="*/ 223 h 223"/>
                  <a:gd name="T18" fmla="*/ 51 w 122"/>
                  <a:gd name="T19" fmla="*/ 223 h 223"/>
                  <a:gd name="T20" fmla="*/ 51 w 122"/>
                  <a:gd name="T21" fmla="*/ 134 h 223"/>
                  <a:gd name="T22" fmla="*/ 72 w 122"/>
                  <a:gd name="T23" fmla="*/ 134 h 223"/>
                  <a:gd name="T24" fmla="*/ 72 w 122"/>
                  <a:gd name="T25" fmla="*/ 223 h 223"/>
                  <a:gd name="T26" fmla="*/ 122 w 122"/>
                  <a:gd name="T27" fmla="*/ 223 h 223"/>
                  <a:gd name="T28" fmla="*/ 122 w 122"/>
                  <a:gd name="T29" fmla="*/ 134 h 223"/>
                  <a:gd name="T30" fmla="*/ 96 w 122"/>
                  <a:gd name="T31" fmla="*/ 113 h 223"/>
                  <a:gd name="T32" fmla="*/ 122 w 122"/>
                  <a:gd name="T33" fmla="*/ 91 h 223"/>
                  <a:gd name="T34" fmla="*/ 122 w 122"/>
                  <a:gd name="T35" fmla="*/ 33 h 22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2" h="223">
                    <a:moveTo>
                      <a:pt x="72" y="43"/>
                    </a:moveTo>
                    <a:lnTo>
                      <a:pt x="72" y="93"/>
                    </a:lnTo>
                    <a:lnTo>
                      <a:pt x="51" y="93"/>
                    </a:lnTo>
                    <a:lnTo>
                      <a:pt x="51" y="43"/>
                    </a:lnTo>
                    <a:lnTo>
                      <a:pt x="72" y="43"/>
                    </a:lnTo>
                    <a:close/>
                    <a:moveTo>
                      <a:pt x="122" y="33"/>
                    </a:moveTo>
                    <a:lnTo>
                      <a:pt x="87" y="0"/>
                    </a:lnTo>
                    <a:lnTo>
                      <a:pt x="0" y="0"/>
                    </a:lnTo>
                    <a:lnTo>
                      <a:pt x="0" y="223"/>
                    </a:lnTo>
                    <a:lnTo>
                      <a:pt x="51" y="223"/>
                    </a:lnTo>
                    <a:lnTo>
                      <a:pt x="51" y="134"/>
                    </a:lnTo>
                    <a:lnTo>
                      <a:pt x="72" y="134"/>
                    </a:lnTo>
                    <a:lnTo>
                      <a:pt x="72" y="223"/>
                    </a:lnTo>
                    <a:lnTo>
                      <a:pt x="122" y="223"/>
                    </a:lnTo>
                    <a:lnTo>
                      <a:pt x="122" y="134"/>
                    </a:lnTo>
                    <a:lnTo>
                      <a:pt x="96" y="113"/>
                    </a:lnTo>
                    <a:lnTo>
                      <a:pt x="122" y="91"/>
                    </a:lnTo>
                    <a:lnTo>
                      <a:pt x="12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" name="Freeform 47"/>
              <p:cNvSpPr>
                <a:spLocks/>
              </p:cNvSpPr>
              <p:nvPr/>
            </p:nvSpPr>
            <p:spPr bwMode="invGray">
              <a:xfrm>
                <a:off x="3094" y="2636"/>
                <a:ext cx="159" cy="223"/>
              </a:xfrm>
              <a:custGeom>
                <a:avLst/>
                <a:gdLst>
                  <a:gd name="T0" fmla="*/ 159 w 159"/>
                  <a:gd name="T1" fmla="*/ 223 h 223"/>
                  <a:gd name="T2" fmla="*/ 112 w 159"/>
                  <a:gd name="T3" fmla="*/ 223 h 223"/>
                  <a:gd name="T4" fmla="*/ 112 w 159"/>
                  <a:gd name="T5" fmla="*/ 82 h 223"/>
                  <a:gd name="T6" fmla="*/ 110 w 159"/>
                  <a:gd name="T7" fmla="*/ 82 h 223"/>
                  <a:gd name="T8" fmla="*/ 89 w 159"/>
                  <a:gd name="T9" fmla="*/ 223 h 223"/>
                  <a:gd name="T10" fmla="*/ 70 w 159"/>
                  <a:gd name="T11" fmla="*/ 223 h 223"/>
                  <a:gd name="T12" fmla="*/ 48 w 159"/>
                  <a:gd name="T13" fmla="*/ 82 h 223"/>
                  <a:gd name="T14" fmla="*/ 46 w 159"/>
                  <a:gd name="T15" fmla="*/ 82 h 223"/>
                  <a:gd name="T16" fmla="*/ 46 w 159"/>
                  <a:gd name="T17" fmla="*/ 223 h 223"/>
                  <a:gd name="T18" fmla="*/ 0 w 159"/>
                  <a:gd name="T19" fmla="*/ 223 h 223"/>
                  <a:gd name="T20" fmla="*/ 0 w 159"/>
                  <a:gd name="T21" fmla="*/ 0 h 223"/>
                  <a:gd name="T22" fmla="*/ 60 w 159"/>
                  <a:gd name="T23" fmla="*/ 0 h 223"/>
                  <a:gd name="T24" fmla="*/ 78 w 159"/>
                  <a:gd name="T25" fmla="*/ 108 h 223"/>
                  <a:gd name="T26" fmla="*/ 82 w 159"/>
                  <a:gd name="T27" fmla="*/ 108 h 223"/>
                  <a:gd name="T28" fmla="*/ 99 w 159"/>
                  <a:gd name="T29" fmla="*/ 0 h 223"/>
                  <a:gd name="T30" fmla="*/ 159 w 159"/>
                  <a:gd name="T31" fmla="*/ 0 h 223"/>
                  <a:gd name="T32" fmla="*/ 159 w 159"/>
                  <a:gd name="T33" fmla="*/ 223 h 2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9" h="223">
                    <a:moveTo>
                      <a:pt x="159" y="223"/>
                    </a:moveTo>
                    <a:lnTo>
                      <a:pt x="112" y="223"/>
                    </a:lnTo>
                    <a:lnTo>
                      <a:pt x="112" y="82"/>
                    </a:lnTo>
                    <a:lnTo>
                      <a:pt x="110" y="82"/>
                    </a:lnTo>
                    <a:lnTo>
                      <a:pt x="89" y="223"/>
                    </a:lnTo>
                    <a:lnTo>
                      <a:pt x="70" y="223"/>
                    </a:lnTo>
                    <a:lnTo>
                      <a:pt x="48" y="82"/>
                    </a:lnTo>
                    <a:lnTo>
                      <a:pt x="46" y="82"/>
                    </a:lnTo>
                    <a:lnTo>
                      <a:pt x="46" y="223"/>
                    </a:lnTo>
                    <a:lnTo>
                      <a:pt x="0" y="22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78" y="108"/>
                    </a:lnTo>
                    <a:lnTo>
                      <a:pt x="82" y="108"/>
                    </a:lnTo>
                    <a:lnTo>
                      <a:pt x="99" y="0"/>
                    </a:lnTo>
                    <a:lnTo>
                      <a:pt x="159" y="0"/>
                    </a:lnTo>
                    <a:lnTo>
                      <a:pt x="159" y="2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invGray">
              <a:xfrm>
                <a:off x="3274" y="2636"/>
                <a:ext cx="139" cy="223"/>
              </a:xfrm>
              <a:custGeom>
                <a:avLst/>
                <a:gdLst>
                  <a:gd name="T0" fmla="*/ 95 w 139"/>
                  <a:gd name="T1" fmla="*/ 130 h 223"/>
                  <a:gd name="T2" fmla="*/ 95 w 139"/>
                  <a:gd name="T3" fmla="*/ 223 h 223"/>
                  <a:gd name="T4" fmla="*/ 44 w 139"/>
                  <a:gd name="T5" fmla="*/ 223 h 223"/>
                  <a:gd name="T6" fmla="*/ 44 w 139"/>
                  <a:gd name="T7" fmla="*/ 130 h 223"/>
                  <a:gd name="T8" fmla="*/ 0 w 139"/>
                  <a:gd name="T9" fmla="*/ 0 h 223"/>
                  <a:gd name="T10" fmla="*/ 51 w 139"/>
                  <a:gd name="T11" fmla="*/ 0 h 223"/>
                  <a:gd name="T12" fmla="*/ 69 w 139"/>
                  <a:gd name="T13" fmla="*/ 81 h 223"/>
                  <a:gd name="T14" fmla="*/ 70 w 139"/>
                  <a:gd name="T15" fmla="*/ 81 h 223"/>
                  <a:gd name="T16" fmla="*/ 88 w 139"/>
                  <a:gd name="T17" fmla="*/ 0 h 223"/>
                  <a:gd name="T18" fmla="*/ 139 w 139"/>
                  <a:gd name="T19" fmla="*/ 0 h 223"/>
                  <a:gd name="T20" fmla="*/ 95 w 139"/>
                  <a:gd name="T21" fmla="*/ 130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9" h="223">
                    <a:moveTo>
                      <a:pt x="95" y="130"/>
                    </a:moveTo>
                    <a:lnTo>
                      <a:pt x="95" y="223"/>
                    </a:lnTo>
                    <a:lnTo>
                      <a:pt x="44" y="223"/>
                    </a:lnTo>
                    <a:lnTo>
                      <a:pt x="44" y="130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69" y="81"/>
                    </a:lnTo>
                    <a:lnTo>
                      <a:pt x="70" y="81"/>
                    </a:lnTo>
                    <a:lnTo>
                      <a:pt x="88" y="0"/>
                    </a:lnTo>
                    <a:lnTo>
                      <a:pt x="139" y="0"/>
                    </a:lnTo>
                    <a:lnTo>
                      <a:pt x="95" y="1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invGray">
              <a:xfrm>
                <a:off x="2371" y="1344"/>
                <a:ext cx="1022" cy="971"/>
              </a:xfrm>
              <a:custGeom>
                <a:avLst/>
                <a:gdLst>
                  <a:gd name="T0" fmla="*/ 827 w 1022"/>
                  <a:gd name="T1" fmla="*/ 971 h 971"/>
                  <a:gd name="T2" fmla="*/ 511 w 1022"/>
                  <a:gd name="T3" fmla="*/ 741 h 971"/>
                  <a:gd name="T4" fmla="*/ 196 w 1022"/>
                  <a:gd name="T5" fmla="*/ 971 h 971"/>
                  <a:gd name="T6" fmla="*/ 316 w 1022"/>
                  <a:gd name="T7" fmla="*/ 600 h 971"/>
                  <a:gd name="T8" fmla="*/ 0 w 1022"/>
                  <a:gd name="T9" fmla="*/ 371 h 971"/>
                  <a:gd name="T10" fmla="*/ 391 w 1022"/>
                  <a:gd name="T11" fmla="*/ 371 h 971"/>
                  <a:gd name="T12" fmla="*/ 511 w 1022"/>
                  <a:gd name="T13" fmla="*/ 0 h 971"/>
                  <a:gd name="T14" fmla="*/ 632 w 1022"/>
                  <a:gd name="T15" fmla="*/ 371 h 971"/>
                  <a:gd name="T16" fmla="*/ 1022 w 1022"/>
                  <a:gd name="T17" fmla="*/ 371 h 971"/>
                  <a:gd name="T18" fmla="*/ 706 w 1022"/>
                  <a:gd name="T19" fmla="*/ 600 h 971"/>
                  <a:gd name="T20" fmla="*/ 827 w 1022"/>
                  <a:gd name="T21" fmla="*/ 971 h 971"/>
                  <a:gd name="T22" fmla="*/ 827 w 1022"/>
                  <a:gd name="T23" fmla="*/ 971 h 9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22" h="971">
                    <a:moveTo>
                      <a:pt x="827" y="971"/>
                    </a:moveTo>
                    <a:lnTo>
                      <a:pt x="511" y="741"/>
                    </a:lnTo>
                    <a:lnTo>
                      <a:pt x="196" y="971"/>
                    </a:lnTo>
                    <a:lnTo>
                      <a:pt x="316" y="600"/>
                    </a:lnTo>
                    <a:lnTo>
                      <a:pt x="0" y="371"/>
                    </a:lnTo>
                    <a:lnTo>
                      <a:pt x="391" y="371"/>
                    </a:lnTo>
                    <a:lnTo>
                      <a:pt x="511" y="0"/>
                    </a:lnTo>
                    <a:lnTo>
                      <a:pt x="632" y="371"/>
                    </a:lnTo>
                    <a:lnTo>
                      <a:pt x="1022" y="371"/>
                    </a:lnTo>
                    <a:lnTo>
                      <a:pt x="706" y="600"/>
                    </a:lnTo>
                    <a:lnTo>
                      <a:pt x="827" y="971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invGray">
              <a:xfrm>
                <a:off x="2486" y="1463"/>
                <a:ext cx="793" cy="755"/>
              </a:xfrm>
              <a:custGeom>
                <a:avLst/>
                <a:gdLst>
                  <a:gd name="T0" fmla="*/ 641 w 793"/>
                  <a:gd name="T1" fmla="*/ 755 h 755"/>
                  <a:gd name="T2" fmla="*/ 396 w 793"/>
                  <a:gd name="T3" fmla="*/ 577 h 755"/>
                  <a:gd name="T4" fmla="*/ 151 w 793"/>
                  <a:gd name="T5" fmla="*/ 755 h 755"/>
                  <a:gd name="T6" fmla="*/ 245 w 793"/>
                  <a:gd name="T7" fmla="*/ 467 h 755"/>
                  <a:gd name="T8" fmla="*/ 0 w 793"/>
                  <a:gd name="T9" fmla="*/ 288 h 755"/>
                  <a:gd name="T10" fmla="*/ 303 w 793"/>
                  <a:gd name="T11" fmla="*/ 288 h 755"/>
                  <a:gd name="T12" fmla="*/ 396 w 793"/>
                  <a:gd name="T13" fmla="*/ 0 h 755"/>
                  <a:gd name="T14" fmla="*/ 490 w 793"/>
                  <a:gd name="T15" fmla="*/ 288 h 755"/>
                  <a:gd name="T16" fmla="*/ 793 w 793"/>
                  <a:gd name="T17" fmla="*/ 288 h 755"/>
                  <a:gd name="T18" fmla="*/ 548 w 793"/>
                  <a:gd name="T19" fmla="*/ 467 h 755"/>
                  <a:gd name="T20" fmla="*/ 641 w 793"/>
                  <a:gd name="T21" fmla="*/ 755 h 755"/>
                  <a:gd name="T22" fmla="*/ 641 w 793"/>
                  <a:gd name="T23" fmla="*/ 755 h 7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93" h="755">
                    <a:moveTo>
                      <a:pt x="641" y="755"/>
                    </a:moveTo>
                    <a:lnTo>
                      <a:pt x="396" y="577"/>
                    </a:lnTo>
                    <a:lnTo>
                      <a:pt x="151" y="755"/>
                    </a:lnTo>
                    <a:lnTo>
                      <a:pt x="245" y="467"/>
                    </a:lnTo>
                    <a:lnTo>
                      <a:pt x="0" y="288"/>
                    </a:lnTo>
                    <a:lnTo>
                      <a:pt x="303" y="288"/>
                    </a:lnTo>
                    <a:lnTo>
                      <a:pt x="396" y="0"/>
                    </a:lnTo>
                    <a:lnTo>
                      <a:pt x="490" y="288"/>
                    </a:lnTo>
                    <a:lnTo>
                      <a:pt x="793" y="288"/>
                    </a:lnTo>
                    <a:lnTo>
                      <a:pt x="548" y="467"/>
                    </a:lnTo>
                    <a:lnTo>
                      <a:pt x="641" y="755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invGray">
              <a:xfrm>
                <a:off x="2595" y="1579"/>
                <a:ext cx="574" cy="545"/>
              </a:xfrm>
              <a:custGeom>
                <a:avLst/>
                <a:gdLst>
                  <a:gd name="T0" fmla="*/ 287 w 574"/>
                  <a:gd name="T1" fmla="*/ 0 h 545"/>
                  <a:gd name="T2" fmla="*/ 355 w 574"/>
                  <a:gd name="T3" fmla="*/ 208 h 545"/>
                  <a:gd name="T4" fmla="*/ 574 w 574"/>
                  <a:gd name="T5" fmla="*/ 208 h 545"/>
                  <a:gd name="T6" fmla="*/ 396 w 574"/>
                  <a:gd name="T7" fmla="*/ 337 h 545"/>
                  <a:gd name="T8" fmla="*/ 464 w 574"/>
                  <a:gd name="T9" fmla="*/ 545 h 545"/>
                  <a:gd name="T10" fmla="*/ 287 w 574"/>
                  <a:gd name="T11" fmla="*/ 416 h 545"/>
                  <a:gd name="T12" fmla="*/ 110 w 574"/>
                  <a:gd name="T13" fmla="*/ 545 h 545"/>
                  <a:gd name="T14" fmla="*/ 178 w 574"/>
                  <a:gd name="T15" fmla="*/ 337 h 545"/>
                  <a:gd name="T16" fmla="*/ 0 w 574"/>
                  <a:gd name="T17" fmla="*/ 208 h 545"/>
                  <a:gd name="T18" fmla="*/ 219 w 574"/>
                  <a:gd name="T19" fmla="*/ 208 h 545"/>
                  <a:gd name="T20" fmla="*/ 287 w 574"/>
                  <a:gd name="T21" fmla="*/ 0 h 5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4" h="545">
                    <a:moveTo>
                      <a:pt x="287" y="0"/>
                    </a:moveTo>
                    <a:lnTo>
                      <a:pt x="355" y="208"/>
                    </a:lnTo>
                    <a:lnTo>
                      <a:pt x="574" y="208"/>
                    </a:lnTo>
                    <a:lnTo>
                      <a:pt x="396" y="337"/>
                    </a:lnTo>
                    <a:lnTo>
                      <a:pt x="464" y="545"/>
                    </a:lnTo>
                    <a:lnTo>
                      <a:pt x="287" y="416"/>
                    </a:lnTo>
                    <a:lnTo>
                      <a:pt x="110" y="545"/>
                    </a:lnTo>
                    <a:lnTo>
                      <a:pt x="178" y="337"/>
                    </a:lnTo>
                    <a:lnTo>
                      <a:pt x="0" y="208"/>
                    </a:lnTo>
                    <a:lnTo>
                      <a:pt x="219" y="208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Garamond Pro" panose="02020502060506020403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/>
          <p:cNvGrpSpPr/>
          <p:nvPr userDrawn="1"/>
        </p:nvGrpSpPr>
        <p:grpSpPr>
          <a:xfrm>
            <a:off x="7662672" y="6108192"/>
            <a:ext cx="1408176" cy="734917"/>
            <a:chOff x="7662672" y="6108192"/>
            <a:chExt cx="1408176" cy="734917"/>
          </a:xfrm>
        </p:grpSpPr>
        <p:sp>
          <p:nvSpPr>
            <p:cNvPr id="60" name="Round Same Side Corner Rectangle 59"/>
            <p:cNvSpPr/>
            <p:nvPr userDrawn="1"/>
          </p:nvSpPr>
          <p:spPr>
            <a:xfrm>
              <a:off x="7662672" y="6135624"/>
              <a:ext cx="1408176" cy="706828"/>
            </a:xfrm>
            <a:prstGeom prst="round2SameRect">
              <a:avLst>
                <a:gd name="adj1" fmla="val 9581"/>
                <a:gd name="adj2" fmla="val 0"/>
              </a:avLst>
            </a:prstGeom>
            <a:gradFill>
              <a:gsLst>
                <a:gs pos="59000">
                  <a:sysClr val="window" lastClr="FFFFFF">
                    <a:alpha val="20000"/>
                    <a:lumMod val="60000"/>
                  </a:sysClr>
                </a:gs>
                <a:gs pos="67000">
                  <a:sysClr val="window" lastClr="FFFFFF">
                    <a:alpha val="20000"/>
                  </a:sysClr>
                </a:gs>
                <a:gs pos="100000">
                  <a:sysClr val="window" lastClr="FFFFFF">
                    <a:alpha val="20000"/>
                    <a:lumMod val="20000"/>
                  </a:sysClr>
                </a:gs>
                <a:gs pos="23000">
                  <a:sysClr val="windowText" lastClr="000000">
                    <a:lumMod val="52000"/>
                    <a:lumOff val="48000"/>
                    <a:alpha val="20000"/>
                  </a:sysClr>
                </a:gs>
                <a:gs pos="9000">
                  <a:sysClr val="windowText" lastClr="000000">
                    <a:alpha val="20000"/>
                    <a:lumMod val="0"/>
                    <a:lumOff val="100000"/>
                  </a:sysClr>
                </a:gs>
                <a:gs pos="35000">
                  <a:sysClr val="windowText" lastClr="000000">
                    <a:lumMod val="95000"/>
                    <a:lumOff val="5000"/>
                    <a:alpha val="20000"/>
                  </a:sysClr>
                </a:gs>
                <a:gs pos="43000">
                  <a:sysClr val="window" lastClr="FFFFFF">
                    <a:alpha val="20000"/>
                    <a:lumMod val="100000"/>
                  </a:sysClr>
                </a:gs>
              </a:gsLst>
              <a:lin ang="33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Round Same Side Corner Rectangle 70"/>
            <p:cNvSpPr/>
            <p:nvPr userDrawn="1"/>
          </p:nvSpPr>
          <p:spPr>
            <a:xfrm>
              <a:off x="7666210" y="6108192"/>
              <a:ext cx="1399032" cy="731520"/>
            </a:xfrm>
            <a:prstGeom prst="round2SameRect">
              <a:avLst>
                <a:gd name="adj1" fmla="val 9581"/>
                <a:gd name="adj2" fmla="val 0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2" name="Round Same Side Corner Rectangle 71"/>
            <p:cNvSpPr/>
            <p:nvPr userDrawn="1"/>
          </p:nvSpPr>
          <p:spPr>
            <a:xfrm>
              <a:off x="7662672" y="6136281"/>
              <a:ext cx="1408176" cy="706828"/>
            </a:xfrm>
            <a:prstGeom prst="round2SameRect">
              <a:avLst>
                <a:gd name="adj1" fmla="val 9581"/>
                <a:gd name="adj2" fmla="val 0"/>
              </a:avLst>
            </a:prstGeom>
            <a:gradFill>
              <a:gsLst>
                <a:gs pos="0">
                  <a:sysClr val="windowText" lastClr="000000">
                    <a:lumMod val="52000"/>
                    <a:lumOff val="48000"/>
                    <a:alpha val="17000"/>
                  </a:sysClr>
                </a:gs>
                <a:gs pos="68000">
                  <a:sysClr val="windowText" lastClr="000000">
                    <a:lumMod val="95000"/>
                    <a:lumOff val="5000"/>
                    <a:alpha val="20000"/>
                  </a:sysClr>
                </a:gs>
                <a:gs pos="34000">
                  <a:sysClr val="windowText" lastClr="000000">
                    <a:lumMod val="85000"/>
                    <a:lumOff val="15000"/>
                    <a:alpha val="20000"/>
                  </a:sysClr>
                </a:gs>
              </a:gsLst>
              <a:lin ang="3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1" name="Round Same Side Corner Rectangle 60"/>
            <p:cNvSpPr/>
            <p:nvPr userDrawn="1"/>
          </p:nvSpPr>
          <p:spPr>
            <a:xfrm>
              <a:off x="7662672" y="6135624"/>
              <a:ext cx="1408176" cy="706828"/>
            </a:xfrm>
            <a:prstGeom prst="round2SameRect">
              <a:avLst>
                <a:gd name="adj1" fmla="val 9581"/>
                <a:gd name="adj2" fmla="val 0"/>
              </a:avLst>
            </a:prstGeom>
            <a:gradFill>
              <a:gsLst>
                <a:gs pos="73000">
                  <a:sysClr val="window" lastClr="FFFFFF">
                    <a:lumMod val="75000"/>
                  </a:sysClr>
                </a:gs>
                <a:gs pos="91000">
                  <a:srgbClr val="7F7F7F"/>
                </a:gs>
                <a:gs pos="0">
                  <a:sysClr val="window" lastClr="FFFFFF">
                    <a:lumMod val="85000"/>
                  </a:sysClr>
                </a:gs>
                <a:gs pos="13000">
                  <a:sysClr val="window" lastClr="FFFFFF">
                    <a:lumMod val="95000"/>
                  </a:sysClr>
                </a:gs>
                <a:gs pos="34000">
                  <a:sysClr val="window" lastClr="FFFFFF">
                    <a:lumMod val="75000"/>
                  </a:sysClr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  <a:gs pos="48000">
                  <a:sysClr val="window" lastClr="FFFFFF">
                    <a:lumMod val="95000"/>
                  </a:sysClr>
                </a:gs>
              </a:gsLst>
              <a:lin ang="42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74" name="AMC"/>
            <p:cNvGrpSpPr>
              <a:grpSpLocks noChangeAspect="1"/>
            </p:cNvGrpSpPr>
            <p:nvPr userDrawn="1"/>
          </p:nvGrpSpPr>
          <p:grpSpPr bwMode="auto">
            <a:xfrm>
              <a:off x="7857433" y="6251059"/>
              <a:ext cx="398631" cy="467776"/>
              <a:chOff x="3311" y="1094"/>
              <a:chExt cx="1816" cy="2131"/>
            </a:xfrm>
          </p:grpSpPr>
          <p:sp>
            <p:nvSpPr>
              <p:cNvPr id="75" name="WHITE bkgrnd"/>
              <p:cNvSpPr>
                <a:spLocks/>
              </p:cNvSpPr>
              <p:nvPr/>
            </p:nvSpPr>
            <p:spPr bwMode="auto">
              <a:xfrm>
                <a:off x="3333" y="1116"/>
                <a:ext cx="1772" cy="2086"/>
              </a:xfrm>
              <a:custGeom>
                <a:avLst/>
                <a:gdLst>
                  <a:gd name="T0" fmla="*/ 1477 w 2954"/>
                  <a:gd name="T1" fmla="*/ 0 h 3479"/>
                  <a:gd name="T2" fmla="*/ 2954 w 2954"/>
                  <a:gd name="T3" fmla="*/ 356 h 3479"/>
                  <a:gd name="T4" fmla="*/ 2954 w 2954"/>
                  <a:gd name="T5" fmla="*/ 1377 h 3479"/>
                  <a:gd name="T6" fmla="*/ 1477 w 2954"/>
                  <a:gd name="T7" fmla="*/ 3479 h 3479"/>
                  <a:gd name="T8" fmla="*/ 0 w 2954"/>
                  <a:gd name="T9" fmla="*/ 1377 h 3479"/>
                  <a:gd name="T10" fmla="*/ 0 w 2954"/>
                  <a:gd name="T11" fmla="*/ 356 h 3479"/>
                  <a:gd name="T12" fmla="*/ 1477 w 2954"/>
                  <a:gd name="T13" fmla="*/ 0 h 3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54" h="3479">
                    <a:moveTo>
                      <a:pt x="1477" y="0"/>
                    </a:moveTo>
                    <a:cubicBezTo>
                      <a:pt x="2003" y="0"/>
                      <a:pt x="2609" y="127"/>
                      <a:pt x="2954" y="356"/>
                    </a:cubicBezTo>
                    <a:cubicBezTo>
                      <a:pt x="2954" y="1377"/>
                      <a:pt x="2954" y="1377"/>
                      <a:pt x="2954" y="1377"/>
                    </a:cubicBezTo>
                    <a:cubicBezTo>
                      <a:pt x="2954" y="2275"/>
                      <a:pt x="2402" y="3111"/>
                      <a:pt x="1477" y="3479"/>
                    </a:cubicBezTo>
                    <a:cubicBezTo>
                      <a:pt x="552" y="3111"/>
                      <a:pt x="0" y="2275"/>
                      <a:pt x="0" y="1377"/>
                    </a:cubicBezTo>
                    <a:cubicBezTo>
                      <a:pt x="0" y="356"/>
                      <a:pt x="0" y="356"/>
                      <a:pt x="0" y="356"/>
                    </a:cubicBezTo>
                    <a:cubicBezTo>
                      <a:pt x="345" y="127"/>
                      <a:pt x="951" y="0"/>
                      <a:pt x="1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76" name="BLACK outline"/>
              <p:cNvSpPr>
                <a:spLocks noEditPoints="1"/>
              </p:cNvSpPr>
              <p:nvPr/>
            </p:nvSpPr>
            <p:spPr bwMode="auto">
              <a:xfrm>
                <a:off x="3311" y="1094"/>
                <a:ext cx="1816" cy="2131"/>
              </a:xfrm>
              <a:custGeom>
                <a:avLst/>
                <a:gdLst>
                  <a:gd name="T0" fmla="*/ 3010 w 3026"/>
                  <a:gd name="T1" fmla="*/ 362 h 3554"/>
                  <a:gd name="T2" fmla="*/ 2328 w 3026"/>
                  <a:gd name="T3" fmla="*/ 93 h 3554"/>
                  <a:gd name="T4" fmla="*/ 1513 w 3026"/>
                  <a:gd name="T5" fmla="*/ 0 h 3554"/>
                  <a:gd name="T6" fmla="*/ 698 w 3026"/>
                  <a:gd name="T7" fmla="*/ 93 h 3554"/>
                  <a:gd name="T8" fmla="*/ 16 w 3026"/>
                  <a:gd name="T9" fmla="*/ 362 h 3554"/>
                  <a:gd name="T10" fmla="*/ 0 w 3026"/>
                  <a:gd name="T11" fmla="*/ 373 h 3554"/>
                  <a:gd name="T12" fmla="*/ 0 w 3026"/>
                  <a:gd name="T13" fmla="*/ 1413 h 3554"/>
                  <a:gd name="T14" fmla="*/ 398 w 3026"/>
                  <a:gd name="T15" fmla="*/ 2683 h 3554"/>
                  <a:gd name="T16" fmla="*/ 1500 w 3026"/>
                  <a:gd name="T17" fmla="*/ 3548 h 3554"/>
                  <a:gd name="T18" fmla="*/ 1513 w 3026"/>
                  <a:gd name="T19" fmla="*/ 3554 h 3554"/>
                  <a:gd name="T20" fmla="*/ 1526 w 3026"/>
                  <a:gd name="T21" fmla="*/ 3548 h 3554"/>
                  <a:gd name="T22" fmla="*/ 2628 w 3026"/>
                  <a:gd name="T23" fmla="*/ 2683 h 3554"/>
                  <a:gd name="T24" fmla="*/ 3026 w 3026"/>
                  <a:gd name="T25" fmla="*/ 1413 h 3554"/>
                  <a:gd name="T26" fmla="*/ 3026 w 3026"/>
                  <a:gd name="T27" fmla="*/ 373 h 3554"/>
                  <a:gd name="T28" fmla="*/ 3010 w 3026"/>
                  <a:gd name="T29" fmla="*/ 362 h 3554"/>
                  <a:gd name="T30" fmla="*/ 2954 w 3026"/>
                  <a:gd name="T31" fmla="*/ 1413 h 3554"/>
                  <a:gd name="T32" fmla="*/ 1513 w 3026"/>
                  <a:gd name="T33" fmla="*/ 3476 h 3554"/>
                  <a:gd name="T34" fmla="*/ 72 w 3026"/>
                  <a:gd name="T35" fmla="*/ 1413 h 3554"/>
                  <a:gd name="T36" fmla="*/ 72 w 3026"/>
                  <a:gd name="T37" fmla="*/ 412 h 3554"/>
                  <a:gd name="T38" fmla="*/ 1513 w 3026"/>
                  <a:gd name="T39" fmla="*/ 72 h 3554"/>
                  <a:gd name="T40" fmla="*/ 2954 w 3026"/>
                  <a:gd name="T41" fmla="*/ 412 h 3554"/>
                  <a:gd name="T42" fmla="*/ 2954 w 3026"/>
                  <a:gd name="T43" fmla="*/ 1413 h 3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26" h="3554">
                    <a:moveTo>
                      <a:pt x="3010" y="362"/>
                    </a:moveTo>
                    <a:cubicBezTo>
                      <a:pt x="2842" y="251"/>
                      <a:pt x="2606" y="158"/>
                      <a:pt x="2328" y="93"/>
                    </a:cubicBezTo>
                    <a:cubicBezTo>
                      <a:pt x="2069" y="33"/>
                      <a:pt x="1779" y="0"/>
                      <a:pt x="1513" y="0"/>
                    </a:cubicBezTo>
                    <a:cubicBezTo>
                      <a:pt x="1247" y="0"/>
                      <a:pt x="957" y="33"/>
                      <a:pt x="698" y="93"/>
                    </a:cubicBezTo>
                    <a:cubicBezTo>
                      <a:pt x="420" y="158"/>
                      <a:pt x="184" y="251"/>
                      <a:pt x="16" y="362"/>
                    </a:cubicBezTo>
                    <a:cubicBezTo>
                      <a:pt x="0" y="373"/>
                      <a:pt x="0" y="373"/>
                      <a:pt x="0" y="373"/>
                    </a:cubicBezTo>
                    <a:cubicBezTo>
                      <a:pt x="0" y="1413"/>
                      <a:pt x="0" y="1413"/>
                      <a:pt x="0" y="1413"/>
                    </a:cubicBezTo>
                    <a:cubicBezTo>
                      <a:pt x="0" y="1867"/>
                      <a:pt x="138" y="2306"/>
                      <a:pt x="398" y="2683"/>
                    </a:cubicBezTo>
                    <a:cubicBezTo>
                      <a:pt x="664" y="3068"/>
                      <a:pt x="1045" y="3368"/>
                      <a:pt x="1500" y="3548"/>
                    </a:cubicBezTo>
                    <a:cubicBezTo>
                      <a:pt x="1513" y="3554"/>
                      <a:pt x="1513" y="3554"/>
                      <a:pt x="1513" y="3554"/>
                    </a:cubicBezTo>
                    <a:cubicBezTo>
                      <a:pt x="1526" y="3548"/>
                      <a:pt x="1526" y="3548"/>
                      <a:pt x="1526" y="3548"/>
                    </a:cubicBezTo>
                    <a:cubicBezTo>
                      <a:pt x="1981" y="3368"/>
                      <a:pt x="2362" y="3068"/>
                      <a:pt x="2628" y="2683"/>
                    </a:cubicBezTo>
                    <a:cubicBezTo>
                      <a:pt x="2888" y="2306"/>
                      <a:pt x="3026" y="1867"/>
                      <a:pt x="3026" y="1413"/>
                    </a:cubicBezTo>
                    <a:cubicBezTo>
                      <a:pt x="3026" y="373"/>
                      <a:pt x="3026" y="373"/>
                      <a:pt x="3026" y="373"/>
                    </a:cubicBezTo>
                    <a:lnTo>
                      <a:pt x="3010" y="362"/>
                    </a:lnTo>
                    <a:close/>
                    <a:moveTo>
                      <a:pt x="2954" y="1413"/>
                    </a:moveTo>
                    <a:cubicBezTo>
                      <a:pt x="2954" y="2314"/>
                      <a:pt x="2389" y="3122"/>
                      <a:pt x="1513" y="3476"/>
                    </a:cubicBezTo>
                    <a:cubicBezTo>
                      <a:pt x="637" y="3122"/>
                      <a:pt x="72" y="2314"/>
                      <a:pt x="72" y="1413"/>
                    </a:cubicBezTo>
                    <a:cubicBezTo>
                      <a:pt x="72" y="412"/>
                      <a:pt x="72" y="412"/>
                      <a:pt x="72" y="412"/>
                    </a:cubicBezTo>
                    <a:cubicBezTo>
                      <a:pt x="391" y="208"/>
                      <a:pt x="966" y="72"/>
                      <a:pt x="1513" y="72"/>
                    </a:cubicBezTo>
                    <a:cubicBezTo>
                      <a:pt x="2060" y="72"/>
                      <a:pt x="2635" y="208"/>
                      <a:pt x="2954" y="412"/>
                    </a:cubicBezTo>
                    <a:lnTo>
                      <a:pt x="2954" y="14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77" name="BLUE"/>
              <p:cNvSpPr>
                <a:spLocks/>
              </p:cNvSpPr>
              <p:nvPr/>
            </p:nvSpPr>
            <p:spPr bwMode="auto">
              <a:xfrm>
                <a:off x="4219" y="1369"/>
                <a:ext cx="797" cy="1744"/>
              </a:xfrm>
              <a:custGeom>
                <a:avLst/>
                <a:gdLst>
                  <a:gd name="T0" fmla="*/ 1329 w 1329"/>
                  <a:gd name="T1" fmla="*/ 40 h 2908"/>
                  <a:gd name="T2" fmla="*/ 302 w 1329"/>
                  <a:gd name="T3" fmla="*/ 1068 h 2908"/>
                  <a:gd name="T4" fmla="*/ 544 w 1329"/>
                  <a:gd name="T5" fmla="*/ 1370 h 2908"/>
                  <a:gd name="T6" fmla="*/ 0 w 1329"/>
                  <a:gd name="T7" fmla="*/ 1991 h 2908"/>
                  <a:gd name="T8" fmla="*/ 0 w 1329"/>
                  <a:gd name="T9" fmla="*/ 2908 h 2908"/>
                  <a:gd name="T10" fmla="*/ 1329 w 1329"/>
                  <a:gd name="T11" fmla="*/ 930 h 2908"/>
                  <a:gd name="T12" fmla="*/ 1329 w 1329"/>
                  <a:gd name="T13" fmla="*/ 40 h 2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9" h="2908">
                    <a:moveTo>
                      <a:pt x="1329" y="40"/>
                    </a:moveTo>
                    <a:cubicBezTo>
                      <a:pt x="302" y="1068"/>
                      <a:pt x="302" y="1068"/>
                      <a:pt x="302" y="1068"/>
                    </a:cubicBezTo>
                    <a:cubicBezTo>
                      <a:pt x="544" y="1370"/>
                      <a:pt x="544" y="1370"/>
                      <a:pt x="544" y="1370"/>
                    </a:cubicBezTo>
                    <a:cubicBezTo>
                      <a:pt x="0" y="1991"/>
                      <a:pt x="0" y="1991"/>
                      <a:pt x="0" y="1991"/>
                    </a:cubicBezTo>
                    <a:cubicBezTo>
                      <a:pt x="0" y="2908"/>
                      <a:pt x="0" y="2908"/>
                      <a:pt x="0" y="2908"/>
                    </a:cubicBezTo>
                    <a:cubicBezTo>
                      <a:pt x="540" y="2665"/>
                      <a:pt x="1329" y="2054"/>
                      <a:pt x="1329" y="930"/>
                    </a:cubicBezTo>
                    <a:cubicBezTo>
                      <a:pt x="1329" y="0"/>
                      <a:pt x="1329" y="41"/>
                      <a:pt x="1329" y="40"/>
                    </a:cubicBezTo>
                    <a:close/>
                  </a:path>
                </a:pathLst>
              </a:custGeom>
              <a:solidFill>
                <a:srgbClr val="0056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Adobe Garamond Pro" panose="02020502060506020403" pitchFamily="18" charset="0"/>
                </a:endParaRPr>
              </a:p>
            </p:txBody>
          </p:sp>
          <p:sp>
            <p:nvSpPr>
              <p:cNvPr id="78" name="RED"/>
              <p:cNvSpPr>
                <a:spLocks/>
              </p:cNvSpPr>
              <p:nvPr/>
            </p:nvSpPr>
            <p:spPr bwMode="auto">
              <a:xfrm>
                <a:off x="3422" y="1369"/>
                <a:ext cx="797" cy="1744"/>
              </a:xfrm>
              <a:custGeom>
                <a:avLst/>
                <a:gdLst>
                  <a:gd name="T0" fmla="*/ 0 w 1329"/>
                  <a:gd name="T1" fmla="*/ 40 h 2908"/>
                  <a:gd name="T2" fmla="*/ 1027 w 1329"/>
                  <a:gd name="T3" fmla="*/ 1068 h 2908"/>
                  <a:gd name="T4" fmla="*/ 785 w 1329"/>
                  <a:gd name="T5" fmla="*/ 1370 h 2908"/>
                  <a:gd name="T6" fmla="*/ 1329 w 1329"/>
                  <a:gd name="T7" fmla="*/ 1991 h 2908"/>
                  <a:gd name="T8" fmla="*/ 1329 w 1329"/>
                  <a:gd name="T9" fmla="*/ 2908 h 2908"/>
                  <a:gd name="T10" fmla="*/ 0 w 1329"/>
                  <a:gd name="T11" fmla="*/ 930 h 2908"/>
                  <a:gd name="T12" fmla="*/ 0 w 1329"/>
                  <a:gd name="T13" fmla="*/ 40 h 2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9" h="2908">
                    <a:moveTo>
                      <a:pt x="0" y="40"/>
                    </a:moveTo>
                    <a:cubicBezTo>
                      <a:pt x="1027" y="1068"/>
                      <a:pt x="1027" y="1068"/>
                      <a:pt x="1027" y="1068"/>
                    </a:cubicBezTo>
                    <a:cubicBezTo>
                      <a:pt x="785" y="1370"/>
                      <a:pt x="785" y="1370"/>
                      <a:pt x="785" y="1370"/>
                    </a:cubicBezTo>
                    <a:cubicBezTo>
                      <a:pt x="1329" y="1991"/>
                      <a:pt x="1329" y="1991"/>
                      <a:pt x="1329" y="1991"/>
                    </a:cubicBezTo>
                    <a:cubicBezTo>
                      <a:pt x="1329" y="2908"/>
                      <a:pt x="1329" y="2908"/>
                      <a:pt x="1329" y="2908"/>
                    </a:cubicBezTo>
                    <a:cubicBezTo>
                      <a:pt x="789" y="2665"/>
                      <a:pt x="0" y="2054"/>
                      <a:pt x="0" y="930"/>
                    </a:cubicBezTo>
                    <a:cubicBezTo>
                      <a:pt x="0" y="0"/>
                      <a:pt x="0" y="41"/>
                      <a:pt x="0" y="40"/>
                    </a:cubicBezTo>
                    <a:close/>
                  </a:path>
                </a:pathLst>
              </a:custGeom>
              <a:solidFill>
                <a:srgbClr val="C320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Adobe Garamond Pro" panose="02020502060506020403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263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dirty="0">
          <a:solidFill>
            <a:srgbClr val="7F7F7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Wingdings" panose="05000000000000000000" pitchFamily="2" charset="2"/>
        <a:buChar char="ü"/>
        <a:tabLst/>
        <a:defRPr lang="en-US" sz="2400" b="1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574675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792">
          <p15:clr>
            <a:srgbClr val="F26B43"/>
          </p15:clr>
        </p15:guide>
        <p15:guide id="3" pos="5352">
          <p15:clr>
            <a:srgbClr val="F26B43"/>
          </p15:clr>
        </p15:guide>
        <p15:guide id="4" orient="horz" pos="1104">
          <p15:clr>
            <a:srgbClr val="F26B43"/>
          </p15:clr>
        </p15:guide>
        <p15:guide id="5" orient="horz" pos="2376">
          <p15:clr>
            <a:srgbClr val="F26B43"/>
          </p15:clr>
        </p15:guide>
        <p15:guide id="6" orient="horz" pos="3432">
          <p15:clr>
            <a:srgbClr val="F26B43"/>
          </p15:clr>
        </p15:guide>
        <p15:guide id="7" pos="5760">
          <p15:clr>
            <a:srgbClr val="F26B43"/>
          </p15:clr>
        </p15:guide>
        <p15:guide id="8" orient="horz">
          <p15:clr>
            <a:srgbClr val="F26B43"/>
          </p15:clr>
        </p15:guide>
        <p15:guide id="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werBa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963"/>
            <a:ext cx="9144000" cy="923925"/>
          </a:xfrm>
          <a:prstGeom prst="rect">
            <a:avLst/>
          </a:prstGeom>
        </p:spPr>
      </p:pic>
      <p:pic>
        <p:nvPicPr>
          <p:cNvPr id="10" name="TopBa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"/>
            <a:ext cx="9144000" cy="10287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36761" y="99565"/>
            <a:ext cx="7955280" cy="480131"/>
          </a:xfrm>
          <a:prstGeom prst="rect">
            <a:avLst/>
          </a:prstGeom>
        </p:spPr>
        <p:txBody>
          <a:bodyPr vert="horz" lIns="182880" tIns="45720" rIns="91440" bIns="45720" rtlCol="0" anchor="t" anchorCtr="0">
            <a:spAutoFit/>
          </a:bodyPr>
          <a:lstStyle/>
          <a:p>
            <a:pPr marL="0"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761" y="711257"/>
            <a:ext cx="7772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8" name="Classification Lower"/>
          <p:cNvSpPr txBox="1">
            <a:spLocks/>
          </p:cNvSpPr>
          <p:nvPr userDrawn="1"/>
        </p:nvSpPr>
        <p:spPr>
          <a:xfrm>
            <a:off x="5461462" y="6615087"/>
            <a:ext cx="2061557" cy="307777"/>
          </a:xfrm>
          <a:prstGeom prst="rect">
            <a:avLst/>
          </a:prstGeom>
        </p:spPr>
        <p:txBody>
          <a:bodyPr vert="horz" wrap="square" lIns="91440" tIns="0" rIns="0" bIns="0" rtlCol="0" anchor="t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b="1" dirty="0" smtClean="0">
                <a:solidFill>
                  <a:prstClr val="black"/>
                </a:solidFill>
              </a:rPr>
              <a:t>	</a:t>
            </a:r>
            <a:r>
              <a:rPr lang="en-US" sz="1000" dirty="0" smtClean="0">
                <a:solidFill>
                  <a:prstClr val="black"/>
                </a:solidFill>
              </a:rPr>
              <a:t>DD MMM YY_V#</a:t>
            </a:r>
          </a:p>
          <a:p>
            <a:pPr algn="r"/>
            <a:endParaRPr lang="en-US" sz="1000" b="1" dirty="0">
              <a:solidFill>
                <a:prstClr val="black"/>
              </a:solidFill>
            </a:endParaRPr>
          </a:p>
        </p:txBody>
      </p:sp>
      <p:sp>
        <p:nvSpPr>
          <p:cNvPr id="7" name="Classification Top"/>
          <p:cNvSpPr txBox="1">
            <a:spLocks/>
          </p:cNvSpPr>
          <p:nvPr userDrawn="1"/>
        </p:nvSpPr>
        <p:spPr bwMode="gray">
          <a:xfrm>
            <a:off x="781050" y="0"/>
            <a:ext cx="78867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>
                <a:solidFill>
                  <a:prstClr val="white"/>
                </a:solidFill>
              </a:rPr>
              <a:t>UNCLASSIFIED</a:t>
            </a:r>
            <a:endParaRPr lang="en-US" sz="900" b="1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01" y="6054652"/>
            <a:ext cx="659247" cy="602112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683971" y="6549913"/>
            <a:ext cx="7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fld id="{CF4C318D-DFA6-44A0-90B0-ABFCB78A54B4}" type="slidenum">
              <a:rPr lang="en-US" sz="1200" b="1" smtClean="0">
                <a:solidFill>
                  <a:prstClr val="black"/>
                </a:solidFill>
                <a:cs typeface="Arial" panose="020B0604020202020204" pitchFamily="34" charset="0"/>
              </a:rPr>
              <a:pPr algn="ctr">
                <a:defRPr/>
              </a:pPr>
              <a:t>‹#›</a:t>
            </a:fld>
            <a:r>
              <a:rPr lang="en-US" sz="1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 of X</a:t>
            </a:r>
            <a:endParaRPr lang="en-US" sz="1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574244"/>
            <a:ext cx="31580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cs typeface="Arial" charset="0"/>
              </a:rPr>
              <a:t>POC name / xxx-xxx-</a:t>
            </a:r>
            <a:r>
              <a:rPr lang="en-US" sz="1000" dirty="0" err="1" smtClean="0">
                <a:solidFill>
                  <a:prstClr val="black"/>
                </a:solidFill>
                <a:cs typeface="Arial" charset="0"/>
              </a:rPr>
              <a:t>xxxx</a:t>
            </a:r>
            <a:r>
              <a:rPr lang="en-US" sz="1000" dirty="0" smtClean="0">
                <a:solidFill>
                  <a:prstClr val="black"/>
                </a:solidFill>
                <a:cs typeface="Arial" charset="0"/>
              </a:rPr>
              <a:t>/ email address</a:t>
            </a:r>
            <a:endParaRPr lang="en-US" sz="1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560222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dirty="0">
          <a:solidFill>
            <a:srgbClr val="7F7F7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90000"/>
        </a:lnSpc>
        <a:spcBef>
          <a:spcPts val="1000"/>
        </a:spcBef>
        <a:buClrTx/>
        <a:buFont typeface="Wingdings" panose="05000000000000000000" pitchFamily="2" charset="2"/>
        <a:buChar char="ü"/>
        <a:defRPr lang="en-US" sz="2400" b="1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41363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74725" indent="-173038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8563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574675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792">
          <p15:clr>
            <a:srgbClr val="F26B43"/>
          </p15:clr>
        </p15:guide>
        <p15:guide id="3" pos="5352">
          <p15:clr>
            <a:srgbClr val="F26B43"/>
          </p15:clr>
        </p15:guide>
        <p15:guide id="4" orient="horz" pos="1104">
          <p15:clr>
            <a:srgbClr val="F26B43"/>
          </p15:clr>
        </p15:guide>
        <p15:guide id="5" orient="horz" pos="2376">
          <p15:clr>
            <a:srgbClr val="F26B43"/>
          </p15:clr>
        </p15:guide>
        <p15:guide id="6" orient="horz" pos="3432">
          <p15:clr>
            <a:srgbClr val="F26B43"/>
          </p15:clr>
        </p15:guide>
        <p15:guide id="7" pos="5760">
          <p15:clr>
            <a:srgbClr val="F26B43"/>
          </p15:clr>
        </p15:guide>
        <p15:guide id="8" orient="horz">
          <p15:clr>
            <a:srgbClr val="F26B43"/>
          </p15:clr>
        </p15:guide>
        <p15:guide id="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werBa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963"/>
            <a:ext cx="9144000" cy="923925"/>
          </a:xfrm>
          <a:prstGeom prst="rect">
            <a:avLst/>
          </a:prstGeom>
        </p:spPr>
      </p:pic>
      <p:pic>
        <p:nvPicPr>
          <p:cNvPr id="10" name="TopBar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"/>
            <a:ext cx="9144000" cy="10287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36761" y="99565"/>
            <a:ext cx="7955280" cy="480131"/>
          </a:xfrm>
          <a:prstGeom prst="rect">
            <a:avLst/>
          </a:prstGeom>
        </p:spPr>
        <p:txBody>
          <a:bodyPr vert="horz" lIns="182880" tIns="45720" rIns="91440" bIns="45720" rtlCol="0" anchor="t" anchorCtr="0">
            <a:spAutoFit/>
          </a:bodyPr>
          <a:lstStyle/>
          <a:p>
            <a:pPr marL="0"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761" y="711257"/>
            <a:ext cx="7772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8" name="Classification Lower"/>
          <p:cNvSpPr txBox="1">
            <a:spLocks/>
          </p:cNvSpPr>
          <p:nvPr userDrawn="1"/>
        </p:nvSpPr>
        <p:spPr>
          <a:xfrm>
            <a:off x="5461462" y="6615087"/>
            <a:ext cx="2061557" cy="307777"/>
          </a:xfrm>
          <a:prstGeom prst="rect">
            <a:avLst/>
          </a:prstGeom>
        </p:spPr>
        <p:txBody>
          <a:bodyPr vert="horz" wrap="square" lIns="91440" tIns="0" rIns="0" bIns="0" rtlCol="0" anchor="t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b="1" dirty="0" smtClean="0">
                <a:solidFill>
                  <a:prstClr val="black"/>
                </a:solidFill>
              </a:rPr>
              <a:t>	</a:t>
            </a:r>
            <a:r>
              <a:rPr lang="en-US" sz="1000" dirty="0" smtClean="0">
                <a:solidFill>
                  <a:prstClr val="black"/>
                </a:solidFill>
              </a:rPr>
              <a:t>DD MMM YY_V#</a:t>
            </a:r>
          </a:p>
          <a:p>
            <a:pPr algn="r"/>
            <a:endParaRPr lang="en-US" sz="1000" b="1" dirty="0">
              <a:solidFill>
                <a:prstClr val="black"/>
              </a:solidFill>
            </a:endParaRPr>
          </a:p>
        </p:txBody>
      </p:sp>
      <p:sp>
        <p:nvSpPr>
          <p:cNvPr id="7" name="Classification Top"/>
          <p:cNvSpPr txBox="1">
            <a:spLocks/>
          </p:cNvSpPr>
          <p:nvPr userDrawn="1"/>
        </p:nvSpPr>
        <p:spPr bwMode="gray">
          <a:xfrm>
            <a:off x="781050" y="0"/>
            <a:ext cx="78867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>
                <a:solidFill>
                  <a:prstClr val="white"/>
                </a:solidFill>
              </a:rPr>
              <a:t>UNCLASSIFIED</a:t>
            </a:r>
            <a:endParaRPr lang="en-US" sz="900" b="1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01" y="6054652"/>
            <a:ext cx="659247" cy="602112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683971" y="6549913"/>
            <a:ext cx="7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fld id="{CF4C318D-DFA6-44A0-90B0-ABFCB78A54B4}" type="slidenum">
              <a:rPr lang="en-US" sz="1200" b="1" smtClean="0">
                <a:solidFill>
                  <a:prstClr val="black"/>
                </a:solidFill>
                <a:cs typeface="Arial" panose="020B0604020202020204" pitchFamily="34" charset="0"/>
              </a:rPr>
              <a:pPr algn="ctr">
                <a:defRPr/>
              </a:pPr>
              <a:t>‹#›</a:t>
            </a:fld>
            <a:r>
              <a:rPr lang="en-US" sz="1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 of X</a:t>
            </a:r>
            <a:endParaRPr lang="en-US" sz="1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574244"/>
            <a:ext cx="31580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cs typeface="Arial" charset="0"/>
              </a:rPr>
              <a:t>POC name / xxx-xxx-</a:t>
            </a:r>
            <a:r>
              <a:rPr lang="en-US" sz="1000" dirty="0" err="1" smtClean="0">
                <a:solidFill>
                  <a:prstClr val="black"/>
                </a:solidFill>
                <a:cs typeface="Arial" charset="0"/>
              </a:rPr>
              <a:t>xxxx</a:t>
            </a:r>
            <a:r>
              <a:rPr lang="en-US" sz="1000" dirty="0" smtClean="0">
                <a:solidFill>
                  <a:prstClr val="black"/>
                </a:solidFill>
                <a:cs typeface="Arial" charset="0"/>
              </a:rPr>
              <a:t>/ email address</a:t>
            </a:r>
            <a:endParaRPr lang="en-US" sz="1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947638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dirty="0">
          <a:solidFill>
            <a:srgbClr val="7F7F7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90000"/>
        </a:lnSpc>
        <a:spcBef>
          <a:spcPts val="1000"/>
        </a:spcBef>
        <a:buClrTx/>
        <a:buFont typeface="Wingdings" panose="05000000000000000000" pitchFamily="2" charset="2"/>
        <a:buChar char="ü"/>
        <a:defRPr lang="en-US" sz="2400" b="1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41363" indent="-2238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74725" indent="-173038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8563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574675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792">
          <p15:clr>
            <a:srgbClr val="F26B43"/>
          </p15:clr>
        </p15:guide>
        <p15:guide id="3" pos="5352">
          <p15:clr>
            <a:srgbClr val="F26B43"/>
          </p15:clr>
        </p15:guide>
        <p15:guide id="4" orient="horz" pos="1104">
          <p15:clr>
            <a:srgbClr val="F26B43"/>
          </p15:clr>
        </p15:guide>
        <p15:guide id="5" orient="horz" pos="2376">
          <p15:clr>
            <a:srgbClr val="F26B43"/>
          </p15:clr>
        </p15:guide>
        <p15:guide id="6" orient="horz" pos="3432">
          <p15:clr>
            <a:srgbClr val="F26B43"/>
          </p15:clr>
        </p15:guide>
        <p15:guide id="7" pos="5760">
          <p15:clr>
            <a:srgbClr val="F26B43"/>
          </p15:clr>
        </p15:guide>
        <p15:guide id="8" orient="horz">
          <p15:clr>
            <a:srgbClr val="F26B43"/>
          </p15:clr>
        </p15:guide>
        <p15:guide id="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15" y="0"/>
            <a:ext cx="9144095" cy="6858000"/>
            <a:chOff x="1620" y="0"/>
            <a:chExt cx="12188952" cy="6858000"/>
          </a:xfrm>
        </p:grpSpPr>
        <p:sp>
          <p:nvSpPr>
            <p:cNvPr id="10" name="Rectangle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sz="135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01800"/>
            <a:ext cx="76200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00802"/>
            <a:ext cx="205740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9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59468AF-EFCF-4AAD-ACF4-3BA83EC4AF4E}" type="datetime1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1645" y="6400802"/>
            <a:ext cx="466344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9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46" y="6400802"/>
            <a:ext cx="830855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9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8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84" rtl="0" eaLnBrk="1" latinLnBrk="0" hangingPunct="1">
        <a:lnSpc>
          <a:spcPct val="85000"/>
        </a:lnSpc>
        <a:spcBef>
          <a:spcPct val="0"/>
        </a:spcBef>
        <a:buNone/>
        <a:tabLst/>
        <a:defRPr sz="3301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21" indent="-228621" algn="l" defTabSz="914484" rtl="0" eaLnBrk="1" latinLnBrk="0" hangingPunct="1">
        <a:lnSpc>
          <a:spcPct val="95000"/>
        </a:lnSpc>
        <a:spcBef>
          <a:spcPts val="1400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90" indent="-228621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68759" indent="-228621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188829" indent="-228621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08898" indent="-228621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00346" indent="0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134786" indent="-214370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2454855" indent="-214370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2820648" indent="-214370" algn="l" defTabSz="914484" rtl="0" eaLnBrk="1" latinLnBrk="0" hangingPunct="1">
        <a:lnSpc>
          <a:spcPct val="95000"/>
        </a:lnSpc>
        <a:spcBef>
          <a:spcPts val="800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2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6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7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10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1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3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5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6" y="973668"/>
            <a:ext cx="657106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6571060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9" y="6391839"/>
            <a:ext cx="74294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3" y="6391839"/>
            <a:ext cx="2894846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7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bi77r2QkNU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mailto:michael.novotny@saladoisd.org" TargetMode="Externa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video.com/view/2370021256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3.amazonaws.com/scschoolfiles/1223/forthoodccisd.mp4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2759" y="3588273"/>
            <a:ext cx="6288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Belton Independent </a:t>
            </a:r>
            <a:r>
              <a:rPr lang="en-US" sz="3600" b="1" dirty="0" smtClean="0"/>
              <a:t>School </a:t>
            </a:r>
          </a:p>
          <a:p>
            <a:pPr algn="ctr"/>
            <a:r>
              <a:rPr lang="en-US" sz="3600" b="1" dirty="0" smtClean="0"/>
              <a:t>District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1479177" y="5667767"/>
            <a:ext cx="6508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dirty="0"/>
          </a:p>
        </p:txBody>
      </p:sp>
      <p:pic>
        <p:nvPicPr>
          <p:cNvPr id="6" name="Google Shape;56;p1"/>
          <p:cNvPicPr preferRelativeResize="0"/>
          <p:nvPr/>
        </p:nvPicPr>
        <p:blipFill rotWithShape="1">
          <a:blip r:embed="rId2">
            <a:alphaModFix/>
          </a:blip>
          <a:srcRect t="56863"/>
          <a:stretch/>
        </p:blipFill>
        <p:spPr>
          <a:xfrm>
            <a:off x="95455" y="864626"/>
            <a:ext cx="9144000" cy="2218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29762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76DF7-4FC0-4EB4-83A4-1927A7629BFA}"/>
              </a:ext>
            </a:extLst>
          </p:cNvPr>
          <p:cNvSpPr txBox="1">
            <a:spLocks/>
          </p:cNvSpPr>
          <p:nvPr/>
        </p:nvSpPr>
        <p:spPr>
          <a:xfrm>
            <a:off x="866216" y="973668"/>
            <a:ext cx="6571060" cy="480131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rgbClr val="7F7F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Demographics</a:t>
            </a: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38607DD-68C5-4843-A019-DF92D797281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74940" y="3429000"/>
          <a:ext cx="5448650" cy="1945727"/>
        </p:xfrm>
        <a:graphic>
          <a:graphicData uri="http://schemas.openxmlformats.org/drawingml/2006/table">
            <a:tbl>
              <a:tblPr/>
              <a:tblGrid>
                <a:gridCol w="2447214">
                  <a:extLst>
                    <a:ext uri="{9D8B030D-6E8A-4147-A177-3AD203B41FA5}">
                      <a16:colId xmlns:a16="http://schemas.microsoft.com/office/drawing/2014/main" val="436334712"/>
                    </a:ext>
                  </a:extLst>
                </a:gridCol>
                <a:gridCol w="3001436">
                  <a:extLst>
                    <a:ext uri="{9D8B030D-6E8A-4147-A177-3AD203B41FA5}">
                      <a16:colId xmlns:a16="http://schemas.microsoft.com/office/drawing/2014/main" val="3376459712"/>
                    </a:ext>
                  </a:extLst>
                </a:gridCol>
              </a:tblGrid>
              <a:tr h="277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School Year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Enrollment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200277"/>
                  </a:ext>
                </a:extLst>
              </a:tr>
              <a:tr h="277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2016-2017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813623"/>
                  </a:ext>
                </a:extLst>
              </a:tr>
              <a:tr h="277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2017-2018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1048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883640"/>
                  </a:ext>
                </a:extLst>
              </a:tr>
              <a:tr h="277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2018-2019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1086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203359"/>
                  </a:ext>
                </a:extLst>
              </a:tr>
              <a:tr h="277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2019-2020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9418513"/>
                  </a:ext>
                </a:extLst>
              </a:tr>
              <a:tr h="277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2020-2021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513459"/>
                  </a:ext>
                </a:extLst>
              </a:tr>
              <a:tr h="277961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431822"/>
                  </a:ext>
                </a:extLst>
              </a:tr>
            </a:tbl>
          </a:graphicData>
        </a:graphic>
      </p:graphicFrame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CF99F55-2CFF-4274-A10B-1922C6D84BC2}"/>
              </a:ext>
            </a:extLst>
          </p:cNvPr>
          <p:cNvSpPr txBox="1">
            <a:spLocks/>
          </p:cNvSpPr>
          <p:nvPr/>
        </p:nvSpPr>
        <p:spPr>
          <a:xfrm>
            <a:off x="2107734" y="2759869"/>
            <a:ext cx="4410511" cy="432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lang="en-US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74675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800" smtClean="0">
                <a:solidFill>
                  <a:srgbClr val="7030A0"/>
                </a:solidFill>
              </a:rPr>
              <a:t>Enrollment</a:t>
            </a:r>
            <a:endParaRPr lang="en-US" sz="18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6025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6415-CCA6-49D8-84BB-0AB61F0EC000}"/>
              </a:ext>
            </a:extLst>
          </p:cNvPr>
          <p:cNvSpPr txBox="1">
            <a:spLocks/>
          </p:cNvSpPr>
          <p:nvPr/>
        </p:nvSpPr>
        <p:spPr>
          <a:xfrm>
            <a:off x="866216" y="973668"/>
            <a:ext cx="6571060" cy="480131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rgbClr val="7F7F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Demographics</a:t>
            </a: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596248-AB58-44A2-A91B-FA40B79B79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84571" y="3202637"/>
          <a:ext cx="4221758" cy="2404877"/>
        </p:xfrm>
        <a:graphic>
          <a:graphicData uri="http://schemas.openxmlformats.org/drawingml/2006/table">
            <a:tbl>
              <a:tblPr/>
              <a:tblGrid>
                <a:gridCol w="1672596">
                  <a:extLst>
                    <a:ext uri="{9D8B030D-6E8A-4147-A177-3AD203B41FA5}">
                      <a16:colId xmlns:a16="http://schemas.microsoft.com/office/drawing/2014/main" val="95339089"/>
                    </a:ext>
                  </a:extLst>
                </a:gridCol>
                <a:gridCol w="1413988">
                  <a:extLst>
                    <a:ext uri="{9D8B030D-6E8A-4147-A177-3AD203B41FA5}">
                      <a16:colId xmlns:a16="http://schemas.microsoft.com/office/drawing/2014/main" val="4110888380"/>
                    </a:ext>
                  </a:extLst>
                </a:gridCol>
                <a:gridCol w="1135174">
                  <a:extLst>
                    <a:ext uri="{9D8B030D-6E8A-4147-A177-3AD203B41FA5}">
                      <a16:colId xmlns:a16="http://schemas.microsoft.com/office/drawing/2014/main" val="3063269794"/>
                    </a:ext>
                  </a:extLst>
                </a:gridCol>
              </a:tblGrid>
              <a:tr h="3984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School Year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Econ. Dis.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23344"/>
                  </a:ext>
                </a:extLst>
              </a:tr>
              <a:tr h="3984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2016-2017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64.98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444199"/>
                  </a:ext>
                </a:extLst>
              </a:tr>
              <a:tr h="3984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2017-2018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52.77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214159"/>
                  </a:ext>
                </a:extLst>
              </a:tr>
              <a:tr h="3984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2018-2019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60.13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825950"/>
                  </a:ext>
                </a:extLst>
              </a:tr>
              <a:tr h="3984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2019-2020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667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60.53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551694"/>
                  </a:ext>
                </a:extLst>
              </a:tr>
              <a:tr h="4126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2020-2021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59.35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2016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9A6E6FF-7C26-4FAD-84B8-EC208CB5FC0F}"/>
              </a:ext>
            </a:extLst>
          </p:cNvPr>
          <p:cNvSpPr txBox="1"/>
          <p:nvPr/>
        </p:nvSpPr>
        <p:spPr>
          <a:xfrm>
            <a:off x="3586293" y="2856389"/>
            <a:ext cx="200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Socioeconomic</a:t>
            </a:r>
          </a:p>
        </p:txBody>
      </p:sp>
    </p:spTree>
    <p:extLst>
      <p:ext uri="{BB962C8B-B14F-4D97-AF65-F5344CB8AC3E}">
        <p14:creationId xmlns:p14="http://schemas.microsoft.com/office/powerpoint/2010/main" val="390652281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6415-CCA6-49D8-84BB-0AB61F0EC000}"/>
              </a:ext>
            </a:extLst>
          </p:cNvPr>
          <p:cNvSpPr txBox="1">
            <a:spLocks/>
          </p:cNvSpPr>
          <p:nvPr/>
        </p:nvSpPr>
        <p:spPr>
          <a:xfrm>
            <a:off x="866216" y="973668"/>
            <a:ext cx="6571060" cy="480131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rgbClr val="7F7F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Demographics</a:t>
            </a: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F9F0DC9-2E36-452C-BCDE-8902195313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51775" y="3468322"/>
          <a:ext cx="5234733" cy="2220986"/>
        </p:xfrm>
        <a:graphic>
          <a:graphicData uri="http://schemas.openxmlformats.org/drawingml/2006/table">
            <a:tbl>
              <a:tblPr/>
              <a:tblGrid>
                <a:gridCol w="2853329">
                  <a:extLst>
                    <a:ext uri="{9D8B030D-6E8A-4147-A177-3AD203B41FA5}">
                      <a16:colId xmlns:a16="http://schemas.microsoft.com/office/drawing/2014/main" val="3086729721"/>
                    </a:ext>
                  </a:extLst>
                </a:gridCol>
                <a:gridCol w="1506851">
                  <a:extLst>
                    <a:ext uri="{9D8B030D-6E8A-4147-A177-3AD203B41FA5}">
                      <a16:colId xmlns:a16="http://schemas.microsoft.com/office/drawing/2014/main" val="3053874115"/>
                    </a:ext>
                  </a:extLst>
                </a:gridCol>
                <a:gridCol w="874553">
                  <a:extLst>
                    <a:ext uri="{9D8B030D-6E8A-4147-A177-3AD203B41FA5}">
                      <a16:colId xmlns:a16="http://schemas.microsoft.com/office/drawing/2014/main" val="2111463490"/>
                    </a:ext>
                  </a:extLst>
                </a:gridCol>
              </a:tblGrid>
              <a:tr h="3679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School Year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Military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681977"/>
                  </a:ext>
                </a:extLst>
              </a:tr>
              <a:tr h="3679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2016-2017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162087"/>
                  </a:ext>
                </a:extLst>
              </a:tr>
              <a:tr h="3679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2017-2018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344834"/>
                  </a:ext>
                </a:extLst>
              </a:tr>
              <a:tr h="3679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2018-2019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605562"/>
                  </a:ext>
                </a:extLst>
              </a:tr>
              <a:tr h="3679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2019-2020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8.98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101826"/>
                  </a:ext>
                </a:extLst>
              </a:tr>
              <a:tr h="3811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2020-2021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10.51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7174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EFCACC5-7832-48D2-917C-B625C720CFEA}"/>
              </a:ext>
            </a:extLst>
          </p:cNvPr>
          <p:cNvSpPr/>
          <p:nvPr/>
        </p:nvSpPr>
        <p:spPr>
          <a:xfrm>
            <a:off x="3485626" y="2801399"/>
            <a:ext cx="2535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Military Connected</a:t>
            </a:r>
          </a:p>
        </p:txBody>
      </p:sp>
    </p:spTree>
    <p:extLst>
      <p:ext uri="{BB962C8B-B14F-4D97-AF65-F5344CB8AC3E}">
        <p14:creationId xmlns:p14="http://schemas.microsoft.com/office/powerpoint/2010/main" val="390830027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7E8-1DC4-4B09-937E-B237832D2CC2}"/>
              </a:ext>
            </a:extLst>
          </p:cNvPr>
          <p:cNvSpPr txBox="1">
            <a:spLocks/>
          </p:cNvSpPr>
          <p:nvPr/>
        </p:nvSpPr>
        <p:spPr>
          <a:xfrm>
            <a:off x="866216" y="973668"/>
            <a:ext cx="6571060" cy="480131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rgbClr val="7F7F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Projected Enrollment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8F7BED-6157-43D8-B428-314D597BB0BF}"/>
              </a:ext>
            </a:extLst>
          </p:cNvPr>
          <p:cNvSpPr/>
          <p:nvPr/>
        </p:nvSpPr>
        <p:spPr>
          <a:xfrm>
            <a:off x="1610686" y="3082751"/>
            <a:ext cx="681395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222222"/>
                </a:solidFill>
                <a:latin typeface="Arial" panose="020B0604020202020204" pitchFamily="34" charset="0"/>
              </a:rPr>
              <a:t>Projected 2021 Snapshot Enrollment = 1,146</a:t>
            </a:r>
          </a:p>
          <a:p>
            <a:endParaRPr lang="en-US" sz="21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sz="2100" dirty="0">
                <a:solidFill>
                  <a:srgbClr val="222222"/>
                </a:solidFill>
                <a:latin typeface="Arial" panose="020B0604020202020204" pitchFamily="34" charset="0"/>
              </a:rPr>
              <a:t>Five Year Enrollment = 1,496  growth of 451 students</a:t>
            </a:r>
          </a:p>
          <a:p>
            <a:endParaRPr lang="en-US" sz="21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sz="2100" dirty="0">
                <a:solidFill>
                  <a:srgbClr val="222222"/>
                </a:solidFill>
                <a:latin typeface="Arial" panose="020B0604020202020204" pitchFamily="34" charset="0"/>
              </a:rPr>
              <a:t>Ten Year Enrollment  = 2,305 growth of 1,230 students</a:t>
            </a:r>
            <a:r>
              <a:rPr lang="en-US" sz="135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9694544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736A-A293-46E8-8D1B-B285F1DF8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310" y="848203"/>
            <a:ext cx="6619244" cy="646065"/>
          </a:xfrm>
        </p:spPr>
        <p:txBody>
          <a:bodyPr/>
          <a:lstStyle/>
          <a:p>
            <a:r>
              <a:rPr lang="en-US" dirty="0"/>
              <a:t>Covid Impact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93D1C9-E6C7-4390-8ABD-A9B5E34B8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46704" y="2315048"/>
            <a:ext cx="3050593" cy="2710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3D4630-A1AD-4B33-80D8-AC19414FD3C1}"/>
              </a:ext>
            </a:extLst>
          </p:cNvPr>
          <p:cNvSpPr txBox="1"/>
          <p:nvPr/>
        </p:nvSpPr>
        <p:spPr>
          <a:xfrm>
            <a:off x="390088" y="2908358"/>
            <a:ext cx="2459474" cy="15465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Roboto Slab"/>
              </a:rPr>
              <a:t>2020-2021</a:t>
            </a:r>
          </a:p>
          <a:p>
            <a:pPr algn="ctr" defTabSz="342900"/>
            <a:endParaRPr lang="en-US" sz="1350" dirty="0">
              <a:solidFill>
                <a:prstClr val="black"/>
              </a:solidFill>
              <a:latin typeface="Roboto Slab"/>
            </a:endParaRPr>
          </a:p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Roboto Slab"/>
              </a:rPr>
              <a:t>In-Person Instruction 84%</a:t>
            </a:r>
          </a:p>
          <a:p>
            <a:pPr algn="ctr" defTabSz="342900"/>
            <a:endParaRPr lang="en-US" sz="1350" dirty="0">
              <a:solidFill>
                <a:prstClr val="black"/>
              </a:solidFill>
              <a:latin typeface="Roboto Slab"/>
            </a:endParaRPr>
          </a:p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Roboto Slab"/>
              </a:rPr>
              <a:t>Remote Instruction    16%</a:t>
            </a:r>
          </a:p>
          <a:p>
            <a:pPr algn="ctr" defTabSz="342900"/>
            <a:endParaRPr lang="en-US" sz="1350" dirty="0">
              <a:solidFill>
                <a:prstClr val="black"/>
              </a:solidFill>
              <a:latin typeface="Roboto Slab"/>
            </a:endParaRPr>
          </a:p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Roboto Slab"/>
              </a:rPr>
              <a:t>Masks Mandatory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0F15A-6489-42AE-B7A8-978754A9E7C9}"/>
              </a:ext>
            </a:extLst>
          </p:cNvPr>
          <p:cNvSpPr txBox="1"/>
          <p:nvPr/>
        </p:nvSpPr>
        <p:spPr>
          <a:xfrm>
            <a:off x="6294438" y="2908358"/>
            <a:ext cx="247265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Roboto Slab"/>
              </a:rPr>
              <a:t>2021-2022</a:t>
            </a:r>
          </a:p>
          <a:p>
            <a:pPr algn="ctr" defTabSz="342900"/>
            <a:endParaRPr lang="en-US" sz="1350" dirty="0">
              <a:solidFill>
                <a:prstClr val="black"/>
              </a:solidFill>
              <a:latin typeface="Roboto Slab"/>
            </a:endParaRPr>
          </a:p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Roboto Slab"/>
              </a:rPr>
              <a:t>In-Person Instruction 100%</a:t>
            </a:r>
          </a:p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Roboto Slab"/>
              </a:rPr>
              <a:t> </a:t>
            </a:r>
          </a:p>
          <a:p>
            <a:pPr algn="ctr" defTabSz="342900"/>
            <a:endParaRPr lang="en-US" sz="1350" dirty="0">
              <a:solidFill>
                <a:prstClr val="black"/>
              </a:solidFill>
              <a:latin typeface="Roboto Slab"/>
            </a:endParaRPr>
          </a:p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Roboto Slab"/>
              </a:rPr>
              <a:t>Masks Optional</a:t>
            </a:r>
          </a:p>
        </p:txBody>
      </p:sp>
    </p:spTree>
    <p:extLst>
      <p:ext uri="{BB962C8B-B14F-4D97-AF65-F5344CB8AC3E}">
        <p14:creationId xmlns:p14="http://schemas.microsoft.com/office/powerpoint/2010/main" val="2901200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3C56-B54B-4329-A000-757EFAC1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Programs/Initiatives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3AAB6-0A35-4AD6-BDED-EF718EFE3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38" y="4689080"/>
            <a:ext cx="2801707" cy="534640"/>
          </a:xfrm>
        </p:spPr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2400" dirty="0">
                <a:solidFill>
                  <a:srgbClr val="7030A0"/>
                </a:solidFill>
              </a:rPr>
              <a:t>Robotics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ECCAB2F-8EC8-4433-95D2-073A1881436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27810" b="27810"/>
          <a:stretch>
            <a:fillRect/>
          </a:stretch>
        </p:blipFill>
        <p:spPr>
          <a:xfrm>
            <a:off x="529034" y="2755341"/>
            <a:ext cx="2539106" cy="150154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60A7BC-81AB-49C3-BE96-0CF0C43359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26649" y="4256884"/>
            <a:ext cx="2287829" cy="885044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Meat Lab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3F075F5-0BFB-48A0-B7EF-4F3B6241B788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0551" b="10551"/>
          <a:stretch>
            <a:fillRect/>
          </a:stretch>
        </p:blipFill>
        <p:spPr>
          <a:xfrm>
            <a:off x="3322041" y="2809875"/>
            <a:ext cx="2478266" cy="1337957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5C12BD-B1C7-43BC-B9F4-A18DF4EE4F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2987" y="4689079"/>
            <a:ext cx="2288321" cy="432197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FFA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89CFD24-9AEA-46D6-9463-B1B796B14443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l="6737" r="6737"/>
          <a:stretch>
            <a:fillRect/>
          </a:stretch>
        </p:blipFill>
        <p:spPr>
          <a:xfrm>
            <a:off x="6122273" y="2809875"/>
            <a:ext cx="2666778" cy="1577043"/>
          </a:xfrm>
        </p:spPr>
      </p:pic>
    </p:spTree>
    <p:extLst>
      <p:ext uri="{BB962C8B-B14F-4D97-AF65-F5344CB8AC3E}">
        <p14:creationId xmlns:p14="http://schemas.microsoft.com/office/powerpoint/2010/main" val="2891812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7C89-CB3B-4322-B4FF-9D2420C6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Programs/Initiatives</a:t>
            </a:r>
          </a:p>
        </p:txBody>
      </p:sp>
      <p:pic>
        <p:nvPicPr>
          <p:cNvPr id="2050" name="Picture 2" descr="Texas Child Health Access Through Telemedicine (TCHATT) Are you concerned  about a student's mental health?">
            <a:extLst>
              <a:ext uri="{FF2B5EF4-FFF2-40B4-BE49-F238E27FC236}">
                <a16:creationId xmlns:a16="http://schemas.microsoft.com/office/drawing/2014/main" id="{DC7F90A2-68CD-4282-9B7E-774122E25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" y="3097962"/>
            <a:ext cx="3327513" cy="133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azel Health Grows Leadership Team To Further Address Healthcare Access  Inequities">
            <a:extLst>
              <a:ext uri="{FF2B5EF4-FFF2-40B4-BE49-F238E27FC236}">
                <a16:creationId xmlns:a16="http://schemas.microsoft.com/office/drawing/2014/main" id="{A790C186-FA39-42C7-92A7-6E8C02D6A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193" y="2850356"/>
            <a:ext cx="2656661" cy="13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ilience in the Workplace: Making Your Life Easier">
            <a:extLst>
              <a:ext uri="{FF2B5EF4-FFF2-40B4-BE49-F238E27FC236}">
                <a16:creationId xmlns:a16="http://schemas.microsoft.com/office/drawing/2014/main" id="{90854D6B-BBF5-4E1A-9BAA-5EC40653B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09" y="3166156"/>
            <a:ext cx="3100179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124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3040" y="3281680"/>
            <a:ext cx="6237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Jarrell Independent School </a:t>
            </a:r>
          </a:p>
          <a:p>
            <a:pPr algn="ctr"/>
            <a:r>
              <a:rPr lang="en-US" sz="3600" b="1" dirty="0" smtClean="0"/>
              <a:t>District </a:t>
            </a:r>
            <a:endParaRPr lang="en-US" sz="3600" b="1" dirty="0"/>
          </a:p>
        </p:txBody>
      </p:sp>
      <p:pic>
        <p:nvPicPr>
          <p:cNvPr id="1026" name="Picture 2" descr="https://lh3.googleusercontent.com/__8rz0Eb4XtjiY-kXPYjbuSk46L-SpOMHINQTczk4RELGl2TDlAHxouTEi8y-gDUuKCkjTmKux0B4c0RqwVn0PHuOim_Z5jc92c8vd-CEnC6Jtit_6pL76wLqu4q2P_PWsvl4_nqyZ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0"/>
          <a:stretch/>
        </p:blipFill>
        <p:spPr bwMode="auto">
          <a:xfrm>
            <a:off x="3291840" y="1020092"/>
            <a:ext cx="2397760" cy="193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56850" y="5611016"/>
            <a:ext cx="3449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54F72"/>
                </a:solidFill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</a:t>
            </a:r>
            <a:r>
              <a:rPr lang="en-US" dirty="0" smtClean="0">
                <a:solidFill>
                  <a:srgbClr val="954F72"/>
                </a:solidFill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youtu.be/Vbi77r2QkNU</a:t>
            </a:r>
            <a:endParaRPr lang="en-US" dirty="0" smtClean="0">
              <a:solidFill>
                <a:srgbClr val="954F72"/>
              </a:solidFill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86541" y="5155000"/>
            <a:ext cx="225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District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60589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760" y="3444240"/>
            <a:ext cx="63658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Killeen Independent School </a:t>
            </a:r>
          </a:p>
          <a:p>
            <a:pPr algn="ctr"/>
            <a:r>
              <a:rPr lang="en-US" sz="3600" b="1" dirty="0" smtClean="0"/>
              <a:t>District</a:t>
            </a:r>
            <a:endParaRPr lang="en-US" sz="3600" b="1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 l="6033" t="6497" r="6961" b="7239"/>
          <a:stretch>
            <a:fillRect/>
          </a:stretch>
        </p:blipFill>
        <p:spPr>
          <a:xfrm>
            <a:off x="3558890" y="1344706"/>
            <a:ext cx="1834747" cy="18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4115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932"/>
            <a:ext cx="9144000" cy="514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3727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500" y="85725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"/>
          <p:cNvSpPr txBox="1"/>
          <p:nvPr/>
        </p:nvSpPr>
        <p:spPr>
          <a:xfrm>
            <a:off x="5668900" y="2488800"/>
            <a:ext cx="3000000" cy="35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ts val="100"/>
            </a:pPr>
            <a:endParaRPr sz="100" kern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965236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976"/>
            <a:ext cx="9160215" cy="506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6504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" y="896471"/>
            <a:ext cx="9134360" cy="512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6664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3718"/>
            <a:ext cx="9151895" cy="508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1395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275"/>
            <a:ext cx="9144000" cy="518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8135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87506"/>
            <a:ext cx="9165771" cy="519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6340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3012"/>
            <a:ext cx="9135369" cy="50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0259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153"/>
            <a:ext cx="9144635" cy="50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3021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59224"/>
            <a:ext cx="9135527" cy="504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682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1"/>
            <a:ext cx="9174258" cy="509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2433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343"/>
            <a:ext cx="9144000" cy="507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9542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" y="1417933"/>
            <a:ext cx="5762625" cy="432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6432" y="1630363"/>
            <a:ext cx="3757571" cy="389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23248" y="5612873"/>
            <a:ext cx="281085" cy="26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98923" y="5612873"/>
            <a:ext cx="281085" cy="2664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"/>
          <p:cNvSpPr txBox="1"/>
          <p:nvPr/>
        </p:nvSpPr>
        <p:spPr>
          <a:xfrm>
            <a:off x="2161247" y="5612864"/>
            <a:ext cx="5946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900"/>
            </a:pPr>
            <a:r>
              <a:rPr lang="en" sz="900" ker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ACTUAL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"/>
          <p:cNvSpPr txBox="1"/>
          <p:nvPr/>
        </p:nvSpPr>
        <p:spPr>
          <a:xfrm>
            <a:off x="3080000" y="5612876"/>
            <a:ext cx="6714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900"/>
            </a:pPr>
            <a:r>
              <a:rPr lang="en" sz="900" ker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FORECAST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-12448" y="857300"/>
            <a:ext cx="2636100" cy="520500"/>
          </a:xfrm>
          <a:prstGeom prst="parallelogram">
            <a:avLst>
              <a:gd name="adj" fmla="val 58833"/>
            </a:avLst>
          </a:prstGeom>
          <a:gradFill>
            <a:gsLst>
              <a:gs pos="0">
                <a:srgbClr val="CC0000"/>
              </a:gs>
              <a:gs pos="100000">
                <a:srgbClr val="EA1C2D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"/>
          <p:cNvSpPr txBox="1"/>
          <p:nvPr/>
        </p:nvSpPr>
        <p:spPr>
          <a:xfrm>
            <a:off x="298580" y="760261"/>
            <a:ext cx="2799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" kern="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ENROLLMENT GROWTH</a:t>
            </a:r>
            <a:endParaRPr kern="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036486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330"/>
            <a:ext cx="9151963" cy="51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0451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217"/>
            <a:ext cx="91440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0603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976"/>
            <a:ext cx="9140450" cy="510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8855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881"/>
            <a:ext cx="9143999" cy="52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106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9865" y="3444240"/>
            <a:ext cx="7109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Lampasas </a:t>
            </a:r>
            <a:r>
              <a:rPr lang="en-US" sz="3600" b="1" dirty="0" smtClean="0"/>
              <a:t>Independent School </a:t>
            </a:r>
          </a:p>
          <a:p>
            <a:pPr algn="ctr"/>
            <a:r>
              <a:rPr lang="en-US" sz="3600" b="1" dirty="0" smtClean="0"/>
              <a:t>District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21" y="1398606"/>
            <a:ext cx="2680727" cy="18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73428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0462" y="424271"/>
            <a:ext cx="5257800" cy="1346948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Lampasas ISD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660463" y="1999877"/>
            <a:ext cx="3661674" cy="3947343"/>
          </a:xfrm>
        </p:spPr>
        <p:txBody>
          <a:bodyPr/>
          <a:lstStyle/>
          <a:p>
            <a:r>
              <a:rPr lang="en-US" sz="3001" dirty="0">
                <a:solidFill>
                  <a:schemeClr val="accent5"/>
                </a:solidFill>
              </a:rPr>
              <a:t>Enrollment:  3417</a:t>
            </a:r>
          </a:p>
          <a:p>
            <a:r>
              <a:rPr lang="en-US" sz="3001" dirty="0">
                <a:solidFill>
                  <a:schemeClr val="accent5"/>
                </a:solidFill>
              </a:rPr>
              <a:t>Staff:  515</a:t>
            </a:r>
          </a:p>
          <a:p>
            <a:r>
              <a:rPr lang="en-US" sz="3001" dirty="0">
                <a:solidFill>
                  <a:schemeClr val="accent5"/>
                </a:solidFill>
              </a:rPr>
              <a:t>Teachers: 230</a:t>
            </a:r>
          </a:p>
          <a:p>
            <a:r>
              <a:rPr lang="en-US" sz="3001" dirty="0">
                <a:solidFill>
                  <a:schemeClr val="accent5"/>
                </a:solidFill>
              </a:rPr>
              <a:t>Started:  August 12</a:t>
            </a:r>
          </a:p>
          <a:p>
            <a:r>
              <a:rPr lang="en-US" sz="3001" dirty="0">
                <a:solidFill>
                  <a:schemeClr val="accent5"/>
                </a:solidFill>
              </a:rPr>
              <a:t>Campuses:    6</a:t>
            </a:r>
          </a:p>
          <a:p>
            <a:r>
              <a:rPr lang="en-US" sz="3001" dirty="0">
                <a:solidFill>
                  <a:schemeClr val="accent5"/>
                </a:solidFill>
              </a:rPr>
              <a:t>Mascot:  Badgers </a:t>
            </a:r>
          </a:p>
          <a:p>
            <a:endParaRPr lang="en-US" dirty="0"/>
          </a:p>
        </p:txBody>
      </p:sp>
      <p:pic>
        <p:nvPicPr>
          <p:cNvPr id="1026" name="Picture 2" descr="Athletics / Homepage">
            <a:extLst>
              <a:ext uri="{FF2B5EF4-FFF2-40B4-BE49-F238E27FC236}">
                <a16:creationId xmlns:a16="http://schemas.microsoft.com/office/drawing/2014/main" id="{536C86BE-8C2F-4F59-959B-00BECFCB8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479" y="4605926"/>
            <a:ext cx="1807840" cy="142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07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0462" y="424271"/>
            <a:ext cx="5257800" cy="1118288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Lampasas ISD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660463" y="1771218"/>
            <a:ext cx="3661674" cy="38872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Update:</a:t>
            </a:r>
          </a:p>
          <a:p>
            <a:endParaRPr lang="en-US" dirty="0">
              <a:solidFill>
                <a:schemeClr val="accent5"/>
              </a:solidFill>
            </a:endParaRPr>
          </a:p>
          <a:p>
            <a:r>
              <a:rPr lang="en-US" dirty="0">
                <a:solidFill>
                  <a:schemeClr val="accent5"/>
                </a:solidFill>
              </a:rPr>
              <a:t>New Culinary Art Building Completed </a:t>
            </a:r>
          </a:p>
          <a:p>
            <a:endParaRPr lang="en-US" dirty="0">
              <a:solidFill>
                <a:schemeClr val="accent5"/>
              </a:solidFill>
            </a:endParaRPr>
          </a:p>
          <a:p>
            <a:r>
              <a:rPr lang="en-US" dirty="0">
                <a:solidFill>
                  <a:schemeClr val="accent5"/>
                </a:solidFill>
              </a:rPr>
              <a:t>New Automotive/Veterinary Building Started </a:t>
            </a:r>
          </a:p>
          <a:p>
            <a:endParaRPr lang="en-US" dirty="0">
              <a:solidFill>
                <a:schemeClr val="accent5"/>
              </a:solidFill>
            </a:endParaRPr>
          </a:p>
          <a:p>
            <a:r>
              <a:rPr lang="en-US" dirty="0">
                <a:solidFill>
                  <a:schemeClr val="accent5"/>
                </a:solidFill>
              </a:rPr>
              <a:t>Community Reading Program.  </a:t>
            </a:r>
          </a:p>
          <a:p>
            <a:endParaRPr lang="en-US" dirty="0">
              <a:solidFill>
                <a:schemeClr val="accent5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Athletics / Homepage">
            <a:extLst>
              <a:ext uri="{FF2B5EF4-FFF2-40B4-BE49-F238E27FC236}">
                <a16:creationId xmlns:a16="http://schemas.microsoft.com/office/drawing/2014/main" id="{536C86BE-8C2F-4F59-959B-00BECFCB8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137" y="4525244"/>
            <a:ext cx="1807840" cy="142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8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99" y="1028075"/>
            <a:ext cx="2514600" cy="342989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Lampasas ISD 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5"/>
              </a:solidFill>
            </a:endParaRP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A9BAD8-87D1-44B0-B021-ECF8C5E3E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799" y="1599724"/>
            <a:ext cx="2514600" cy="4039652"/>
          </a:xfrm>
        </p:spPr>
        <p:txBody>
          <a:bodyPr>
            <a:normAutofit/>
          </a:bodyPr>
          <a:lstStyle/>
          <a:p>
            <a:r>
              <a:rPr lang="en-US" sz="2101" dirty="0"/>
              <a:t>Free book to all kids aged 5 and below.</a:t>
            </a:r>
          </a:p>
          <a:p>
            <a:r>
              <a:rPr lang="en-US" sz="2101" dirty="0"/>
              <a:t>Book delivered once a month to the child’s home with their name on it</a:t>
            </a:r>
          </a:p>
          <a:p>
            <a:r>
              <a:rPr lang="en-US" sz="2101" dirty="0"/>
              <a:t>Register online and at the </a:t>
            </a:r>
            <a:r>
              <a:rPr lang="en-US" sz="2101"/>
              <a:t>local library. </a:t>
            </a:r>
            <a:endParaRPr lang="en-US" sz="2101" dirty="0"/>
          </a:p>
        </p:txBody>
      </p:sp>
      <p:pic>
        <p:nvPicPr>
          <p:cNvPr id="1026" name="Picture 2" descr="Athletics / Homepage">
            <a:extLst>
              <a:ext uri="{FF2B5EF4-FFF2-40B4-BE49-F238E27FC236}">
                <a16:creationId xmlns:a16="http://schemas.microsoft.com/office/drawing/2014/main" id="{536C86BE-8C2F-4F59-959B-00BECFCB8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137" y="4525244"/>
            <a:ext cx="1807840" cy="142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olly Parton's Imagination Library">
            <a:extLst>
              <a:ext uri="{FF2B5EF4-FFF2-40B4-BE49-F238E27FC236}">
                <a16:creationId xmlns:a16="http://schemas.microsoft.com/office/drawing/2014/main" id="{7E732679-DCFB-43E1-B331-2D116893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527" y="1542559"/>
            <a:ext cx="3487058" cy="308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06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58D045-ED43-4462-9E3B-F8BF07022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18" y="838200"/>
            <a:ext cx="2328407" cy="213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1763" y="3444240"/>
            <a:ext cx="63658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Salado </a:t>
            </a:r>
            <a:r>
              <a:rPr lang="en-US" sz="3600" b="1" dirty="0" smtClean="0"/>
              <a:t>Independent School </a:t>
            </a:r>
          </a:p>
          <a:p>
            <a:pPr algn="ctr"/>
            <a:r>
              <a:rPr lang="en-US" sz="3600" b="1" dirty="0" smtClean="0"/>
              <a:t>District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339356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33558"/>
            <a:ext cx="6438900" cy="652444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90600" y="177165"/>
            <a:ext cx="7772400" cy="457200"/>
          </a:xfrm>
        </p:spPr>
        <p:txBody>
          <a:bodyPr/>
          <a:lstStyle/>
          <a:p>
            <a:r>
              <a:rPr lang="en-US" sz="4000" dirty="0"/>
              <a:t>Region 12 &amp; 13 Enrollment Growth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B2011-0145-4E5B-9F30-6CFA940E3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840811"/>
            <a:ext cx="1187996" cy="1509934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879306" y="3005138"/>
            <a:ext cx="431007" cy="335756"/>
          </a:xfrm>
          <a:custGeom>
            <a:avLst/>
            <a:gdLst>
              <a:gd name="connsiteX0" fmla="*/ 33338 w 431007"/>
              <a:gd name="connsiteY0" fmla="*/ 66675 h 335756"/>
              <a:gd name="connsiteX1" fmla="*/ 83344 w 431007"/>
              <a:gd name="connsiteY1" fmla="*/ 57150 h 335756"/>
              <a:gd name="connsiteX2" fmla="*/ 83344 w 431007"/>
              <a:gd name="connsiteY2" fmla="*/ 23812 h 335756"/>
              <a:gd name="connsiteX3" fmla="*/ 116682 w 431007"/>
              <a:gd name="connsiteY3" fmla="*/ 26193 h 335756"/>
              <a:gd name="connsiteX4" fmla="*/ 114300 w 431007"/>
              <a:gd name="connsiteY4" fmla="*/ 11906 h 335756"/>
              <a:gd name="connsiteX5" fmla="*/ 142875 w 431007"/>
              <a:gd name="connsiteY5" fmla="*/ 9525 h 335756"/>
              <a:gd name="connsiteX6" fmla="*/ 154782 w 431007"/>
              <a:gd name="connsiteY6" fmla="*/ 35718 h 335756"/>
              <a:gd name="connsiteX7" fmla="*/ 169069 w 431007"/>
              <a:gd name="connsiteY7" fmla="*/ 9525 h 335756"/>
              <a:gd name="connsiteX8" fmla="*/ 195263 w 431007"/>
              <a:gd name="connsiteY8" fmla="*/ 0 h 335756"/>
              <a:gd name="connsiteX9" fmla="*/ 221457 w 431007"/>
              <a:gd name="connsiteY9" fmla="*/ 16668 h 335756"/>
              <a:gd name="connsiteX10" fmla="*/ 254794 w 431007"/>
              <a:gd name="connsiteY10" fmla="*/ 0 h 335756"/>
              <a:gd name="connsiteX11" fmla="*/ 273844 w 431007"/>
              <a:gd name="connsiteY11" fmla="*/ 0 h 335756"/>
              <a:gd name="connsiteX12" fmla="*/ 314325 w 431007"/>
              <a:gd name="connsiteY12" fmla="*/ 4762 h 335756"/>
              <a:gd name="connsiteX13" fmla="*/ 376238 w 431007"/>
              <a:gd name="connsiteY13" fmla="*/ 71437 h 335756"/>
              <a:gd name="connsiteX14" fmla="*/ 383382 w 431007"/>
              <a:gd name="connsiteY14" fmla="*/ 102393 h 335756"/>
              <a:gd name="connsiteX15" fmla="*/ 414338 w 431007"/>
              <a:gd name="connsiteY15" fmla="*/ 114300 h 335756"/>
              <a:gd name="connsiteX16" fmla="*/ 428625 w 431007"/>
              <a:gd name="connsiteY16" fmla="*/ 102393 h 335756"/>
              <a:gd name="connsiteX17" fmla="*/ 414338 w 431007"/>
              <a:gd name="connsiteY17" fmla="*/ 140493 h 335756"/>
              <a:gd name="connsiteX18" fmla="*/ 431007 w 431007"/>
              <a:gd name="connsiteY18" fmla="*/ 192881 h 335756"/>
              <a:gd name="connsiteX19" fmla="*/ 411957 w 431007"/>
              <a:gd name="connsiteY19" fmla="*/ 207168 h 335756"/>
              <a:gd name="connsiteX20" fmla="*/ 402432 w 431007"/>
              <a:gd name="connsiteY20" fmla="*/ 216693 h 335756"/>
              <a:gd name="connsiteX21" fmla="*/ 385763 w 431007"/>
              <a:gd name="connsiteY21" fmla="*/ 216693 h 335756"/>
              <a:gd name="connsiteX22" fmla="*/ 381000 w 431007"/>
              <a:gd name="connsiteY22" fmla="*/ 240506 h 335756"/>
              <a:gd name="connsiteX23" fmla="*/ 381000 w 431007"/>
              <a:gd name="connsiteY23" fmla="*/ 240506 h 335756"/>
              <a:gd name="connsiteX24" fmla="*/ 354807 w 431007"/>
              <a:gd name="connsiteY24" fmla="*/ 250031 h 335756"/>
              <a:gd name="connsiteX25" fmla="*/ 354807 w 431007"/>
              <a:gd name="connsiteY25" fmla="*/ 250031 h 335756"/>
              <a:gd name="connsiteX26" fmla="*/ 283369 w 431007"/>
              <a:gd name="connsiteY26" fmla="*/ 295275 h 335756"/>
              <a:gd name="connsiteX27" fmla="*/ 276225 w 431007"/>
              <a:gd name="connsiteY27" fmla="*/ 309562 h 335756"/>
              <a:gd name="connsiteX28" fmla="*/ 257175 w 431007"/>
              <a:gd name="connsiteY28" fmla="*/ 335756 h 335756"/>
              <a:gd name="connsiteX29" fmla="*/ 121444 w 431007"/>
              <a:gd name="connsiteY29" fmla="*/ 276225 h 335756"/>
              <a:gd name="connsiteX30" fmla="*/ 0 w 431007"/>
              <a:gd name="connsiteY30" fmla="*/ 254793 h 335756"/>
              <a:gd name="connsiteX31" fmla="*/ 11907 w 431007"/>
              <a:gd name="connsiteY31" fmla="*/ 235743 h 335756"/>
              <a:gd name="connsiteX32" fmla="*/ 40482 w 431007"/>
              <a:gd name="connsiteY32" fmla="*/ 223837 h 335756"/>
              <a:gd name="connsiteX33" fmla="*/ 38100 w 431007"/>
              <a:gd name="connsiteY33" fmla="*/ 192881 h 335756"/>
              <a:gd name="connsiteX34" fmla="*/ 33338 w 431007"/>
              <a:gd name="connsiteY34" fmla="*/ 171450 h 335756"/>
              <a:gd name="connsiteX35" fmla="*/ 57150 w 431007"/>
              <a:gd name="connsiteY35" fmla="*/ 150018 h 335756"/>
              <a:gd name="connsiteX36" fmla="*/ 64294 w 431007"/>
              <a:gd name="connsiteY36" fmla="*/ 128587 h 335756"/>
              <a:gd name="connsiteX37" fmla="*/ 33338 w 431007"/>
              <a:gd name="connsiteY37" fmla="*/ 66675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31007" h="335756">
                <a:moveTo>
                  <a:pt x="33338" y="66675"/>
                </a:moveTo>
                <a:lnTo>
                  <a:pt x="83344" y="57150"/>
                </a:lnTo>
                <a:lnTo>
                  <a:pt x="83344" y="23812"/>
                </a:lnTo>
                <a:lnTo>
                  <a:pt x="116682" y="26193"/>
                </a:lnTo>
                <a:lnTo>
                  <a:pt x="114300" y="11906"/>
                </a:lnTo>
                <a:lnTo>
                  <a:pt x="142875" y="9525"/>
                </a:lnTo>
                <a:lnTo>
                  <a:pt x="154782" y="35718"/>
                </a:lnTo>
                <a:lnTo>
                  <a:pt x="169069" y="9525"/>
                </a:lnTo>
                <a:lnTo>
                  <a:pt x="195263" y="0"/>
                </a:lnTo>
                <a:lnTo>
                  <a:pt x="221457" y="16668"/>
                </a:lnTo>
                <a:lnTo>
                  <a:pt x="254794" y="0"/>
                </a:lnTo>
                <a:lnTo>
                  <a:pt x="273844" y="0"/>
                </a:lnTo>
                <a:lnTo>
                  <a:pt x="314325" y="4762"/>
                </a:lnTo>
                <a:lnTo>
                  <a:pt x="376238" y="71437"/>
                </a:lnTo>
                <a:lnTo>
                  <a:pt x="383382" y="102393"/>
                </a:lnTo>
                <a:lnTo>
                  <a:pt x="414338" y="114300"/>
                </a:lnTo>
                <a:lnTo>
                  <a:pt x="428625" y="102393"/>
                </a:lnTo>
                <a:lnTo>
                  <a:pt x="414338" y="140493"/>
                </a:lnTo>
                <a:lnTo>
                  <a:pt x="431007" y="192881"/>
                </a:lnTo>
                <a:lnTo>
                  <a:pt x="411957" y="207168"/>
                </a:lnTo>
                <a:lnTo>
                  <a:pt x="402432" y="216693"/>
                </a:lnTo>
                <a:lnTo>
                  <a:pt x="385763" y="216693"/>
                </a:lnTo>
                <a:lnTo>
                  <a:pt x="381000" y="240506"/>
                </a:lnTo>
                <a:lnTo>
                  <a:pt x="381000" y="240506"/>
                </a:lnTo>
                <a:lnTo>
                  <a:pt x="354807" y="250031"/>
                </a:lnTo>
                <a:lnTo>
                  <a:pt x="354807" y="250031"/>
                </a:lnTo>
                <a:lnTo>
                  <a:pt x="283369" y="295275"/>
                </a:lnTo>
                <a:lnTo>
                  <a:pt x="276225" y="309562"/>
                </a:lnTo>
                <a:lnTo>
                  <a:pt x="257175" y="335756"/>
                </a:lnTo>
                <a:lnTo>
                  <a:pt x="121444" y="276225"/>
                </a:lnTo>
                <a:lnTo>
                  <a:pt x="0" y="254793"/>
                </a:lnTo>
                <a:lnTo>
                  <a:pt x="11907" y="235743"/>
                </a:lnTo>
                <a:lnTo>
                  <a:pt x="40482" y="223837"/>
                </a:lnTo>
                <a:lnTo>
                  <a:pt x="38100" y="192881"/>
                </a:lnTo>
                <a:lnTo>
                  <a:pt x="33338" y="171450"/>
                </a:lnTo>
                <a:lnTo>
                  <a:pt x="57150" y="150018"/>
                </a:lnTo>
                <a:lnTo>
                  <a:pt x="64294" y="128587"/>
                </a:lnTo>
                <a:lnTo>
                  <a:pt x="33338" y="66675"/>
                </a:lnTo>
                <a:close/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85750" y="1796654"/>
            <a:ext cx="3124200" cy="137636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Salado ISD has added </a:t>
            </a:r>
            <a:r>
              <a:rPr lang="en-US" sz="1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506 </a:t>
            </a:r>
            <a:r>
              <a:rPr lang="en-US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students in the last 5 years</a:t>
            </a:r>
          </a:p>
          <a:p>
            <a:pPr eaLnBrk="0" fontAlgn="base" hangingPunct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This is a 5 year growth rate of </a:t>
            </a:r>
            <a:r>
              <a:rPr lang="en-US" sz="1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38%</a:t>
            </a:r>
            <a:endParaRPr lang="en-US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Salado ISD is the </a:t>
            </a:r>
            <a:r>
              <a:rPr lang="en-US" sz="1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fastest </a:t>
            </a:r>
            <a:r>
              <a:rPr lang="en-US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growing district in Region </a:t>
            </a:r>
            <a:r>
              <a:rPr lang="en-US" sz="1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12, based upon percentage increase</a:t>
            </a:r>
            <a:endParaRPr lang="en-US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00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"/>
          <p:cNvSpPr txBox="1">
            <a:spLocks noGrp="1"/>
          </p:cNvSpPr>
          <p:nvPr>
            <p:ph type="body" idx="4294967295"/>
          </p:nvPr>
        </p:nvSpPr>
        <p:spPr>
          <a:xfrm>
            <a:off x="598676" y="342225"/>
            <a:ext cx="5168700" cy="19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sz="3600" dirty="0">
              <a:latin typeface="Rockwell"/>
              <a:ea typeface="Rockwell"/>
              <a:cs typeface="Rockwell"/>
              <a:sym typeface="Rockwell"/>
            </a:endParaRPr>
          </a:p>
          <a:p>
            <a:pPr marL="0" indent="0" algn="ctr">
              <a:lnSpc>
                <a:spcPct val="100000"/>
              </a:lnSpc>
              <a:buClr>
                <a:schemeClr val="dk1"/>
              </a:buClr>
              <a:buNone/>
            </a:pPr>
            <a:r>
              <a:rPr lang="en" sz="3700" dirty="0">
                <a:latin typeface="Oswald"/>
                <a:ea typeface="Oswald"/>
                <a:cs typeface="Oswald"/>
                <a:sym typeface="Oswald"/>
              </a:rPr>
              <a:t>Exceptional learning experiences for each and every student, each and every day</a:t>
            </a:r>
            <a:r>
              <a:rPr lang="en" sz="3600" dirty="0">
                <a:latin typeface="Rockwell"/>
                <a:ea typeface="Rockwell"/>
                <a:cs typeface="Rockwell"/>
                <a:sym typeface="Rockwell"/>
              </a:rPr>
              <a:t>.</a:t>
            </a:r>
            <a:endParaRPr dirty="0"/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6051" y="857250"/>
            <a:ext cx="2777951" cy="288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3769800"/>
            <a:ext cx="9144003" cy="223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242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028700"/>
            <a:ext cx="8534400" cy="571500"/>
          </a:xfrm>
        </p:spPr>
        <p:txBody>
          <a:bodyPr>
            <a:normAutofit/>
          </a:bodyPr>
          <a:lstStyle/>
          <a:p>
            <a:r>
              <a:rPr lang="en-US" sz="3150" dirty="0">
                <a:latin typeface="Bernard MT Condensed" pitchFamily="18" charset="0"/>
              </a:rPr>
              <a:t>Salado ISD Enrollment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0754" y="1593130"/>
            <a:ext cx="8503920" cy="4198069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80000"/>
              </a:lnSpc>
              <a:buNone/>
            </a:pPr>
            <a:r>
              <a:rPr lang="en-US" sz="1800" dirty="0"/>
              <a:t>1990 – 1991 = 559 students</a:t>
            </a:r>
          </a:p>
          <a:p>
            <a:pPr lvl="1">
              <a:lnSpc>
                <a:spcPct val="80000"/>
              </a:lnSpc>
              <a:buNone/>
            </a:pPr>
            <a:endParaRPr lang="en-US" sz="1800" dirty="0"/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2012 – 2013 = 1,348 students</a:t>
            </a:r>
          </a:p>
          <a:p>
            <a:pPr lvl="1">
              <a:lnSpc>
                <a:spcPct val="80000"/>
              </a:lnSpc>
              <a:buNone/>
            </a:pPr>
            <a:endParaRPr lang="en-US" sz="1800" dirty="0"/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2013 – 2014 = 1,461 students</a:t>
            </a:r>
          </a:p>
          <a:p>
            <a:pPr lvl="1">
              <a:lnSpc>
                <a:spcPct val="80000"/>
              </a:lnSpc>
              <a:buNone/>
            </a:pPr>
            <a:endParaRPr lang="en-US" sz="1800" dirty="0"/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2014 – 2015 = 1,556 students</a:t>
            </a:r>
          </a:p>
          <a:p>
            <a:pPr lvl="1">
              <a:lnSpc>
                <a:spcPct val="80000"/>
              </a:lnSpc>
              <a:buNone/>
            </a:pPr>
            <a:endParaRPr lang="en-US" sz="1800" dirty="0"/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2015 – 2016 = 1,656 students</a:t>
            </a:r>
          </a:p>
          <a:p>
            <a:pPr lvl="1">
              <a:lnSpc>
                <a:spcPct val="80000"/>
              </a:lnSpc>
              <a:buNone/>
            </a:pPr>
            <a:endParaRPr lang="en-US" sz="1800" dirty="0"/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2016 – 2017 = 1,748 students</a:t>
            </a:r>
          </a:p>
          <a:p>
            <a:pPr lvl="1">
              <a:lnSpc>
                <a:spcPct val="80000"/>
              </a:lnSpc>
              <a:buNone/>
            </a:pPr>
            <a:endParaRPr lang="en-US" sz="1800" dirty="0"/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2017 – 2018 = 1,854 students</a:t>
            </a:r>
          </a:p>
          <a:p>
            <a:pPr lvl="1">
              <a:lnSpc>
                <a:spcPct val="80000"/>
              </a:lnSpc>
              <a:buNone/>
            </a:pPr>
            <a:endParaRPr lang="en-US" sz="1800" dirty="0"/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2018 – 2019 = 1,956 students</a:t>
            </a:r>
          </a:p>
          <a:p>
            <a:pPr lvl="1">
              <a:lnSpc>
                <a:spcPct val="80000"/>
              </a:lnSpc>
              <a:buNone/>
            </a:pPr>
            <a:endParaRPr lang="en-US" sz="1800" dirty="0"/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2019 – 2020 = </a:t>
            </a:r>
            <a:r>
              <a:rPr lang="en-US" sz="1800" dirty="0" smtClean="0"/>
              <a:t>2,054 students</a:t>
            </a:r>
          </a:p>
          <a:p>
            <a:pPr lvl="1">
              <a:lnSpc>
                <a:spcPct val="80000"/>
              </a:lnSpc>
              <a:buNone/>
            </a:pPr>
            <a:endParaRPr lang="en-US" sz="1800" dirty="0"/>
          </a:p>
          <a:p>
            <a:pPr lvl="1">
              <a:lnSpc>
                <a:spcPct val="80000"/>
              </a:lnSpc>
              <a:buNone/>
            </a:pPr>
            <a:r>
              <a:rPr lang="en-US" sz="1800" dirty="0" smtClean="0"/>
              <a:t>2020 – 2021 = 2,075 students</a:t>
            </a:r>
          </a:p>
          <a:p>
            <a:pPr lvl="1">
              <a:lnSpc>
                <a:spcPct val="80000"/>
              </a:lnSpc>
              <a:buNone/>
            </a:pPr>
            <a:endParaRPr lang="en-US" sz="1800" dirty="0"/>
          </a:p>
          <a:p>
            <a:pPr lvl="1">
              <a:lnSpc>
                <a:spcPct val="80000"/>
              </a:lnSpc>
              <a:buNone/>
            </a:pPr>
            <a:r>
              <a:rPr lang="en-US" sz="1800" dirty="0" smtClean="0"/>
              <a:t>This is the highest enrollment percentage increase of all 76 school districts in our region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760099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2948"/>
            <a:ext cx="8229600" cy="4525963"/>
          </a:xfrm>
        </p:spPr>
        <p:txBody>
          <a:bodyPr/>
          <a:lstStyle/>
          <a:p>
            <a:r>
              <a:rPr lang="en-US" dirty="0" smtClean="0"/>
              <a:t>Thomas Arnold Elementary School</a:t>
            </a:r>
          </a:p>
          <a:p>
            <a:pPr lvl="1"/>
            <a:r>
              <a:rPr lang="en-US" sz="2000" dirty="0" smtClean="0"/>
              <a:t>Pre-kindergarten-3 through 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grade</a:t>
            </a:r>
          </a:p>
          <a:p>
            <a:pPr lvl="1"/>
            <a:r>
              <a:rPr lang="en-US" sz="2000" dirty="0" smtClean="0"/>
              <a:t>Renovations completed in 2019</a:t>
            </a:r>
            <a:endParaRPr lang="en-US" sz="2000" dirty="0"/>
          </a:p>
          <a:p>
            <a:r>
              <a:rPr lang="en-US" dirty="0" smtClean="0"/>
              <a:t>Salado Middle School</a:t>
            </a:r>
            <a:endParaRPr lang="en-US" dirty="0"/>
          </a:p>
          <a:p>
            <a:pPr lvl="1"/>
            <a:r>
              <a:rPr lang="en-US" sz="1800" dirty="0" smtClean="0"/>
              <a:t>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grade through 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grade</a:t>
            </a:r>
          </a:p>
          <a:p>
            <a:pPr lvl="1"/>
            <a:r>
              <a:rPr lang="en-US" sz="1800" dirty="0" smtClean="0"/>
              <a:t>Built and opened in 2020</a:t>
            </a:r>
            <a:endParaRPr lang="en-US" sz="1800" dirty="0"/>
          </a:p>
          <a:p>
            <a:r>
              <a:rPr lang="en-US" dirty="0" smtClean="0"/>
              <a:t>Salado High School</a:t>
            </a:r>
            <a:endParaRPr lang="en-US" dirty="0"/>
          </a:p>
          <a:p>
            <a:pPr lvl="1"/>
            <a:r>
              <a:rPr lang="en-US" sz="2000" dirty="0"/>
              <a:t>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grade through 12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grade</a:t>
            </a:r>
          </a:p>
          <a:p>
            <a:pPr lvl="1"/>
            <a:r>
              <a:rPr lang="en-US" sz="2000" dirty="0" smtClean="0"/>
              <a:t>New baseball field, softball field, tennis courts built in 2020</a:t>
            </a:r>
          </a:p>
          <a:p>
            <a:pPr lvl="1"/>
            <a:r>
              <a:rPr lang="en-US" sz="2000" dirty="0" smtClean="0"/>
              <a:t>Renovations to the football/soccer/track stadium in 2019</a:t>
            </a:r>
            <a:endParaRPr lang="en-US" sz="2000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67000" y="20053"/>
            <a:ext cx="6019800" cy="1143000"/>
          </a:xfrm>
        </p:spPr>
        <p:txBody>
          <a:bodyPr/>
          <a:lstStyle/>
          <a:p>
            <a:r>
              <a:rPr lang="en-US" sz="3600" dirty="0" smtClean="0"/>
              <a:t>Schools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23607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57" y="0"/>
            <a:ext cx="8531352" cy="742950"/>
          </a:xfrm>
        </p:spPr>
        <p:txBody>
          <a:bodyPr>
            <a:noAutofit/>
          </a:bodyPr>
          <a:lstStyle/>
          <a:p>
            <a:r>
              <a:rPr lang="en-US" sz="4050" dirty="0" smtClean="0">
                <a:latin typeface="+mn-lt"/>
              </a:rPr>
              <a:t>Opportunities to Earn College Credit</a:t>
            </a:r>
            <a:endParaRPr lang="en-US" sz="405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Advanced Placement</a:t>
            </a:r>
          </a:p>
          <a:p>
            <a:r>
              <a:rPr lang="en-US" sz="3600" dirty="0" smtClean="0"/>
              <a:t>Dual Credit through Temple College</a:t>
            </a:r>
          </a:p>
          <a:p>
            <a:r>
              <a:rPr lang="en-US" sz="3600" dirty="0" smtClean="0"/>
              <a:t>On Ramps through the University of Texas-Austin</a:t>
            </a:r>
          </a:p>
          <a:p>
            <a:r>
              <a:rPr lang="en-US" sz="3600" dirty="0" smtClean="0"/>
              <a:t>Texas Bioscience Institute at Temple College</a:t>
            </a:r>
            <a:endParaRPr lang="en-US" sz="3600" dirty="0"/>
          </a:p>
          <a:p>
            <a:endParaRPr lang="en-US" sz="3600" dirty="0"/>
          </a:p>
          <a:p>
            <a:endParaRPr lang="en-US" sz="4500" dirty="0"/>
          </a:p>
          <a:p>
            <a:endParaRPr lang="en-US" sz="4950" dirty="0"/>
          </a:p>
        </p:txBody>
      </p:sp>
    </p:spTree>
    <p:extLst>
      <p:ext uri="{BB962C8B-B14F-4D97-AF65-F5344CB8AC3E}">
        <p14:creationId xmlns:p14="http://schemas.microsoft.com/office/powerpoint/2010/main" val="3707580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1028700"/>
            <a:ext cx="6019800" cy="685800"/>
          </a:xfrm>
        </p:spPr>
        <p:txBody>
          <a:bodyPr/>
          <a:lstStyle/>
          <a:p>
            <a:pPr algn="ctr"/>
            <a:r>
              <a:rPr lang="en-US" sz="2400" dirty="0"/>
              <a:t>WE </a:t>
            </a:r>
            <a:r>
              <a:rPr lang="en-US" sz="2400" dirty="0" smtClean="0"/>
              <a:t>ARE LOOKING FORWARD TO A GREAT </a:t>
            </a:r>
            <a:r>
              <a:rPr lang="en-US" sz="2400" dirty="0"/>
              <a:t>SCHOOL YEAR!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714500"/>
            <a:ext cx="4686300" cy="42862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Please call me, text me, e-mail me or stop by to see me anytime I can help: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Michael Novotny</a:t>
            </a:r>
          </a:p>
          <a:p>
            <a:pPr marL="0" indent="0">
              <a:buNone/>
            </a:pPr>
            <a:r>
              <a:rPr lang="en-US" sz="2400" dirty="0" smtClean="0">
                <a:hlinkClick r:id="rId2"/>
              </a:rPr>
              <a:t>michael.novotny@saladoisd.org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(254) 947-6905 (office)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E8395-0367-4DE9-BE2C-75AE09C3B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82" y="2457450"/>
            <a:ext cx="35433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1280" y="3180080"/>
            <a:ext cx="6434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Temple Independent School </a:t>
            </a:r>
          </a:p>
          <a:p>
            <a:pPr algn="ctr"/>
            <a:r>
              <a:rPr lang="en-US" sz="3600" b="1" dirty="0" smtClean="0"/>
              <a:t>District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289" y="873778"/>
            <a:ext cx="4752975" cy="1381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71961" y="5524332"/>
            <a:ext cx="44793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954F72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</a:t>
            </a:r>
            <a:r>
              <a:rPr lang="en-US" dirty="0">
                <a:solidFill>
                  <a:srgbClr val="954F72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://</a:t>
            </a:r>
            <a:r>
              <a:rPr lang="en-US" dirty="0" smtClean="0">
                <a:solidFill>
                  <a:srgbClr val="954F72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www.wevideo.com/view/2370021256</a:t>
            </a:r>
            <a:endParaRPr lang="en-US" dirty="0" smtClean="0">
              <a:solidFill>
                <a:srgbClr val="954F7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>
              <a:solidFill>
                <a:srgbClr val="954F7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86541" y="5155000"/>
            <a:ext cx="225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District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3803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8979" y="857251"/>
            <a:ext cx="6656293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130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075" y="1791201"/>
            <a:ext cx="5094630" cy="382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 rotWithShape="1">
          <a:blip r:embed="rId5">
            <a:alphaModFix/>
          </a:blip>
          <a:srcRect r="43152"/>
          <a:stretch/>
        </p:blipFill>
        <p:spPr>
          <a:xfrm>
            <a:off x="5778951" y="1791201"/>
            <a:ext cx="2829425" cy="382097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6"/>
          <p:cNvSpPr/>
          <p:nvPr/>
        </p:nvSpPr>
        <p:spPr>
          <a:xfrm>
            <a:off x="-31117" y="875962"/>
            <a:ext cx="2942267" cy="520500"/>
          </a:xfrm>
          <a:prstGeom prst="parallelogram">
            <a:avLst>
              <a:gd name="adj" fmla="val 58833"/>
            </a:avLst>
          </a:prstGeom>
          <a:gradFill>
            <a:gsLst>
              <a:gs pos="0">
                <a:srgbClr val="CC0000"/>
              </a:gs>
              <a:gs pos="100000">
                <a:srgbClr val="EA1C2D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 txBox="1"/>
          <p:nvPr/>
        </p:nvSpPr>
        <p:spPr>
          <a:xfrm>
            <a:off x="827100" y="1150175"/>
            <a:ext cx="496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"/>
          <p:cNvSpPr txBox="1"/>
          <p:nvPr/>
        </p:nvSpPr>
        <p:spPr>
          <a:xfrm>
            <a:off x="213934" y="905362"/>
            <a:ext cx="261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" kern="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DUAL LANGUAGE</a:t>
            </a:r>
            <a:endParaRPr kern="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82601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168" y="3220720"/>
            <a:ext cx="82381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Copperas Cove Independent School </a:t>
            </a:r>
          </a:p>
          <a:p>
            <a:pPr algn="ctr"/>
            <a:r>
              <a:rPr lang="en-US" sz="3600" b="1" dirty="0" smtClean="0"/>
              <a:t>District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805" y="1225312"/>
            <a:ext cx="1960880" cy="1609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386541" y="5155000"/>
            <a:ext cx="225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District Presentation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79177" y="5667767"/>
            <a:ext cx="6508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54F72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</a:t>
            </a:r>
            <a:r>
              <a:rPr lang="en-US" dirty="0" smtClean="0">
                <a:solidFill>
                  <a:srgbClr val="954F72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s3.amazonaws.com/scschoolfiles/1223/forthoodccisd.mp4</a:t>
            </a:r>
            <a:endParaRPr lang="en-US" dirty="0" smtClean="0">
              <a:solidFill>
                <a:srgbClr val="954F7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5085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2609" y="3098800"/>
            <a:ext cx="6776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Florence Independent School </a:t>
            </a:r>
          </a:p>
          <a:p>
            <a:pPr algn="ctr"/>
            <a:r>
              <a:rPr lang="en-US" sz="3600" b="1" dirty="0" smtClean="0">
                <a:latin typeface="+mj-lt"/>
              </a:rPr>
              <a:t>District</a:t>
            </a:r>
            <a:endParaRPr lang="en-US" sz="36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86" t="1" r="9905" b="733"/>
          <a:stretch/>
        </p:blipFill>
        <p:spPr>
          <a:xfrm>
            <a:off x="3647440" y="1117247"/>
            <a:ext cx="1764755" cy="1697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833645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B0E75-5B1A-4946-AEAF-435ED92111CF}"/>
              </a:ext>
            </a:extLst>
          </p:cNvPr>
          <p:cNvSpPr txBox="1">
            <a:spLocks/>
          </p:cNvSpPr>
          <p:nvPr/>
        </p:nvSpPr>
        <p:spPr>
          <a:xfrm>
            <a:off x="866216" y="973668"/>
            <a:ext cx="6571060" cy="480131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rgbClr val="7F7F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District Map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F0212-F229-4C41-9FE9-69F612EFB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321" y="2617344"/>
            <a:ext cx="4637262" cy="323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56441"/>
      </p:ext>
    </p:extLst>
  </p:cSld>
  <p:clrMapOvr>
    <a:masterClrMapping/>
  </p:clrMapOvr>
  <p:transition spd="slow">
    <p:fade/>
  </p:transition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AMC Theme">
  <a:themeElements>
    <a:clrScheme name="AMC Branding">
      <a:dk1>
        <a:sysClr val="windowText" lastClr="000000"/>
      </a:dk1>
      <a:lt1>
        <a:sysClr val="window" lastClr="FFFFFF"/>
      </a:lt1>
      <a:dk2>
        <a:srgbClr val="525349"/>
      </a:dk2>
      <a:lt2>
        <a:srgbClr val="7F7F73"/>
      </a:lt2>
      <a:accent1>
        <a:srgbClr val="B8B09C"/>
      </a:accent1>
      <a:accent2>
        <a:srgbClr val="DE1F27"/>
      </a:accent2>
      <a:accent3>
        <a:srgbClr val="214292"/>
      </a:accent3>
      <a:accent4>
        <a:srgbClr val="FFC425"/>
      </a:accent4>
      <a:accent5>
        <a:srgbClr val="F26522"/>
      </a:accent5>
      <a:accent6>
        <a:srgbClr val="70AD47"/>
      </a:accent6>
      <a:hlink>
        <a:srgbClr val="0563C1"/>
      </a:hlink>
      <a:folHlink>
        <a:srgbClr val="7F3F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MC Theme">
  <a:themeElements>
    <a:clrScheme name="AMC Branding">
      <a:dk1>
        <a:sysClr val="windowText" lastClr="000000"/>
      </a:dk1>
      <a:lt1>
        <a:sysClr val="window" lastClr="FFFFFF"/>
      </a:lt1>
      <a:dk2>
        <a:srgbClr val="525349"/>
      </a:dk2>
      <a:lt2>
        <a:srgbClr val="7F7F73"/>
      </a:lt2>
      <a:accent1>
        <a:srgbClr val="B8B09C"/>
      </a:accent1>
      <a:accent2>
        <a:srgbClr val="DE1F27"/>
      </a:accent2>
      <a:accent3>
        <a:srgbClr val="214292"/>
      </a:accent3>
      <a:accent4>
        <a:srgbClr val="FFC425"/>
      </a:accent4>
      <a:accent5>
        <a:srgbClr val="F26522"/>
      </a:accent5>
      <a:accent6>
        <a:srgbClr val="70AD47"/>
      </a:accent6>
      <a:hlink>
        <a:srgbClr val="0563C1"/>
      </a:hlink>
      <a:folHlink>
        <a:srgbClr val="7F3F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SC Theme">
  <a:themeElements>
    <a:clrScheme name="AMC Branding">
      <a:dk1>
        <a:sysClr val="windowText" lastClr="000000"/>
      </a:dk1>
      <a:lt1>
        <a:sysClr val="window" lastClr="FFFFFF"/>
      </a:lt1>
      <a:dk2>
        <a:srgbClr val="525349"/>
      </a:dk2>
      <a:lt2>
        <a:srgbClr val="7F7F73"/>
      </a:lt2>
      <a:accent1>
        <a:srgbClr val="B8B09C"/>
      </a:accent1>
      <a:accent2>
        <a:srgbClr val="DE1F27"/>
      </a:accent2>
      <a:accent3>
        <a:srgbClr val="214292"/>
      </a:accent3>
      <a:accent4>
        <a:srgbClr val="FFC425"/>
      </a:accent4>
      <a:accent5>
        <a:srgbClr val="F26522"/>
      </a:accent5>
      <a:accent6>
        <a:srgbClr val="70AD47"/>
      </a:accent6>
      <a:hlink>
        <a:srgbClr val="0563C1"/>
      </a:hlink>
      <a:folHlink>
        <a:srgbClr val="7F3F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SC Theme">
  <a:themeElements>
    <a:clrScheme name="AMC Branding">
      <a:dk1>
        <a:sysClr val="windowText" lastClr="000000"/>
      </a:dk1>
      <a:lt1>
        <a:sysClr val="window" lastClr="FFFFFF"/>
      </a:lt1>
      <a:dk2>
        <a:srgbClr val="525349"/>
      </a:dk2>
      <a:lt2>
        <a:srgbClr val="7F7F73"/>
      </a:lt2>
      <a:accent1>
        <a:srgbClr val="B8B09C"/>
      </a:accent1>
      <a:accent2>
        <a:srgbClr val="DE1F27"/>
      </a:accent2>
      <a:accent3>
        <a:srgbClr val="214292"/>
      </a:accent3>
      <a:accent4>
        <a:srgbClr val="FFC425"/>
      </a:accent4>
      <a:accent5>
        <a:srgbClr val="F26522"/>
      </a:accent5>
      <a:accent6>
        <a:srgbClr val="70AD47"/>
      </a:accent6>
      <a:hlink>
        <a:srgbClr val="0563C1"/>
      </a:hlink>
      <a:folHlink>
        <a:srgbClr val="7F3F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lass open house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Classroom open house presentation.potx" id="{AB7D8AB0-4323-4322-AB21-8CB398DB9E96}" vid="{5BFEA1FF-C39F-48A2-B239-4B55565FC3EC}"/>
    </a:ext>
  </a:extLst>
</a:theme>
</file>

<file path=ppt/theme/theme6.xml><?xml version="1.0" encoding="utf-8"?>
<a:theme xmlns:a="http://schemas.openxmlformats.org/drawingml/2006/main" name="Ion Boardroom">
  <a:themeElements>
    <a:clrScheme name="Custom 4">
      <a:dk1>
        <a:sysClr val="windowText" lastClr="000000"/>
      </a:dk1>
      <a:lt1>
        <a:sysClr val="window" lastClr="FFFFFF"/>
      </a:lt1>
      <a:dk2>
        <a:srgbClr val="52437D"/>
      </a:dk2>
      <a:lt2>
        <a:srgbClr val="EBEBEB"/>
      </a:lt2>
      <a:accent1>
        <a:srgbClr val="757575"/>
      </a:accent1>
      <a:accent2>
        <a:srgbClr val="8F8F8F"/>
      </a:accent2>
      <a:accent3>
        <a:srgbClr val="E45F3C"/>
      </a:accent3>
      <a:accent4>
        <a:srgbClr val="E9943A"/>
      </a:accent4>
      <a:accent5>
        <a:srgbClr val="5E4D8B"/>
      </a:accent5>
      <a:accent6>
        <a:srgbClr val="A5A5A5"/>
      </a:accent6>
      <a:hlink>
        <a:srgbClr val="BBB2D4"/>
      </a:hlink>
      <a:folHlink>
        <a:srgbClr val="D4CEE4"/>
      </a:folHlink>
    </a:clrScheme>
    <a:fontScheme name="Roboto">
      <a:majorFont>
        <a:latin typeface="Roboto"/>
        <a:ea typeface=""/>
        <a:cs typeface=""/>
      </a:majorFont>
      <a:minorFont>
        <a:latin typeface="Roboto Slab"/>
        <a:ea typeface=""/>
        <a:cs typeface="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SD_2021" id="{49FF187E-75B8-4C20-B651-4600B1F6FCA9}" vid="{4CFB6948-126D-4DDE-BDF8-89F9A6716C6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tns:customPropertyEditors xmlns:tns="http://schemas.microsoft.com/office/2006/customDocumentInformationPanel">
  <tns:showOnOpen>false</tns:showOnOpen>
  <tns:defaultPropertyEditorNamespace>Standard properties</tns:defaultPropertyEditorNamespace>
</tns:customPropertyEdito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e32d4d3b-2fab-45f0-8b16-bfb319eb7362">Action Officer Guide</Activity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1CC054274C8440AF0EC738A9A59512" ma:contentTypeVersion="0" ma:contentTypeDescription="Create a new document." ma:contentTypeScope="" ma:versionID="c177fb92c9fce3a565a39c862e597a3f">
  <xsd:schema xmlns:xsd="http://www.w3.org/2001/XMLSchema" xmlns:xs="http://www.w3.org/2001/XMLSchema" xmlns:p="http://schemas.microsoft.com/office/2006/metadata/properties" xmlns:ns2="e32d4d3b-2fab-45f0-8b16-bfb319eb7362" targetNamespace="http://schemas.microsoft.com/office/2006/metadata/properties" ma:root="true" ma:fieldsID="9badab9a1b948f40cc394198f0d32eec" ns2:_="">
    <xsd:import namespace="e32d4d3b-2fab-45f0-8b16-bfb319eb7362"/>
    <xsd:element name="properties">
      <xsd:complexType>
        <xsd:sequence>
          <xsd:element name="documentManagement">
            <xsd:complexType>
              <xsd:all>
                <xsd:element ref="ns2: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2d4d3b-2fab-45f0-8b16-bfb319eb7362" elementFormDefault="qualified">
    <xsd:import namespace="http://schemas.microsoft.com/office/2006/documentManagement/types"/>
    <xsd:import namespace="http://schemas.microsoft.com/office/infopath/2007/PartnerControls"/>
    <xsd:element name="Activity" ma:index="8" nillable="true" ma:displayName="Activity" ma:format="Dropdown" ma:internalName="Activity">
      <xsd:simpleType>
        <xsd:union memberTypes="dms:Text">
          <xsd:simpleType>
            <xsd:restriction base="dms:Choice">
              <xsd:enumeration value="Action Officer Guide"/>
              <xsd:enumeration value="Star Notes"/>
              <xsd:enumeration value="Letter Head"/>
              <xsd:enumeration value="Cover Sheet/Fax"/>
              <xsd:enumeration value="EXSUM"/>
              <xsd:enumeration value="Staff Forms"/>
              <xsd:enumeration value="Briefing Pkg"/>
              <xsd:enumeration value="Papers"/>
              <xsd:enumeration value="Reference Guide Wkly Updates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6486FF-65CB-499E-AA83-1D0A1646FE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9B490E-0250-4FC5-A478-10AD24AAD525}">
  <ds:schemaRefs>
    <ds:schemaRef ds:uri="http://schemas.microsoft.com/office/2006/customDocumentInformationPanel"/>
  </ds:schemaRefs>
</ds:datastoreItem>
</file>

<file path=customXml/itemProps3.xml><?xml version="1.0" encoding="utf-8"?>
<ds:datastoreItem xmlns:ds="http://schemas.openxmlformats.org/officeDocument/2006/customXml" ds:itemID="{EE87DDFF-D288-43B3-9099-279B39DE6806}">
  <ds:schemaRefs>
    <ds:schemaRef ds:uri="http://purl.org/dc/elements/1.1/"/>
    <ds:schemaRef ds:uri="http://schemas.microsoft.com/office/2006/metadata/properties"/>
    <ds:schemaRef ds:uri="e32d4d3b-2fab-45f0-8b16-bfb319eb736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0A80CFF0-A79A-45B7-81C5-3AC4D3EABD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2d4d3b-2fab-45f0-8b16-bfb319eb73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5395</TotalTime>
  <Words>505</Words>
  <Application>Microsoft Office PowerPoint</Application>
  <PresentationFormat>On-screen Show (4:3)</PresentationFormat>
  <Paragraphs>187</Paragraphs>
  <Slides>44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44</vt:i4>
      </vt:variant>
    </vt:vector>
  </HeadingPairs>
  <TitlesOfParts>
    <vt:vector size="64" baseType="lpstr">
      <vt:lpstr>ＭＳ Ｐゴシック</vt:lpstr>
      <vt:lpstr>Adobe Garamond Pro</vt:lpstr>
      <vt:lpstr>Arial</vt:lpstr>
      <vt:lpstr>Bernard MT Condensed</vt:lpstr>
      <vt:lpstr>Calibri</vt:lpstr>
      <vt:lpstr>Century Gothic</vt:lpstr>
      <vt:lpstr>Georgia</vt:lpstr>
      <vt:lpstr>Oswald</vt:lpstr>
      <vt:lpstr>Roboto</vt:lpstr>
      <vt:lpstr>Roboto Slab</vt:lpstr>
      <vt:lpstr>Rockwell</vt:lpstr>
      <vt:lpstr>Times New Roman</vt:lpstr>
      <vt:lpstr>Wingdings</vt:lpstr>
      <vt:lpstr>Wingdings 3</vt:lpstr>
      <vt:lpstr>AMC Theme</vt:lpstr>
      <vt:lpstr>1_AMC Theme</vt:lpstr>
      <vt:lpstr>MSC Theme</vt:lpstr>
      <vt:lpstr>1_MSC Theme</vt:lpstr>
      <vt:lpstr>Class open house presentation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Covid Impact</vt:lpstr>
      <vt:lpstr>Programs/Initiatives</vt:lpstr>
      <vt:lpstr>Programs/Initiatives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Lampasas ISD </vt:lpstr>
      <vt:lpstr>Lampasas ISD </vt:lpstr>
      <vt:lpstr>Lampasas ISD </vt:lpstr>
      <vt:lpstr>PowerPoint Presentation</vt:lpstr>
      <vt:lpstr>Region 12 &amp; 13 Enrollment Growth </vt:lpstr>
      <vt:lpstr>Salado ISD Enrollment</vt:lpstr>
      <vt:lpstr>Schools</vt:lpstr>
      <vt:lpstr>Opportunities to Earn College Credit</vt:lpstr>
      <vt:lpstr>WE ARE LOOKING FORWARD TO A GREAT SCHOOL YEAR!</vt:lpstr>
      <vt:lpstr>PowerPoint Presentation</vt:lpstr>
    </vt:vector>
  </TitlesOfParts>
  <Company>United States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AMC PowerPoint Presentation Template</dc:title>
  <dc:subject>Presentation</dc:subject>
  <dc:creator>Jones, Mark S CTR AMC</dc:creator>
  <cp:lastModifiedBy>Davenport, Elizabeth Ms. NAF IMCOM</cp:lastModifiedBy>
  <cp:revision>235</cp:revision>
  <cp:lastPrinted>2020-09-21T13:16:25Z</cp:lastPrinted>
  <dcterms:created xsi:type="dcterms:W3CDTF">2017-05-18T14:22:46Z</dcterms:created>
  <dcterms:modified xsi:type="dcterms:W3CDTF">2021-10-06T13:48:45Z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0x010100031CC054274C8440AF0EC738A9A59512</vt:lpwstr>
  </property>
</Properties>
</file>